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2"/>
  </p:notesMasterIdLst>
  <p:sldIdLst>
    <p:sldId id="256" r:id="rId2"/>
    <p:sldId id="257" r:id="rId3"/>
    <p:sldId id="258" r:id="rId4"/>
    <p:sldId id="260" r:id="rId5"/>
    <p:sldId id="266"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327" autoAdjust="0"/>
    <p:restoredTop sz="94660"/>
  </p:normalViewPr>
  <p:slideViewPr>
    <p:cSldViewPr>
      <p:cViewPr varScale="1">
        <p:scale>
          <a:sx n="75" d="100"/>
          <a:sy n="75" d="100"/>
        </p:scale>
        <p:origin x="12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A2C8FE-6608-4E77-803C-D017FD2B8925}" type="datetimeFigureOut">
              <a:rPr lang="en-US" smtClean="0"/>
              <a:pPr/>
              <a:t>9/17/2019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855074-C25D-4929-A771-09E0E4082962}" type="slidenum">
              <a:rPr lang="en-US" smtClean="0"/>
              <a:pPr/>
              <a:t>‹#›</a:t>
            </a:fld>
            <a:endParaRPr lang="en-US" dirty="0"/>
          </a:p>
        </p:txBody>
      </p:sp>
    </p:spTree>
    <p:extLst>
      <p:ext uri="{BB962C8B-B14F-4D97-AF65-F5344CB8AC3E}">
        <p14:creationId xmlns:p14="http://schemas.microsoft.com/office/powerpoint/2010/main" val="677634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latin typeface="Times New Roman" pitchFamily="18" charset="0"/>
                <a:cs typeface="Times New Roman" pitchFamily="18" charset="0"/>
              </a:rPr>
              <a:t>Marti</a:t>
            </a:r>
            <a:r>
              <a:rPr lang="en-US" baseline="0" dirty="0" smtClean="0">
                <a:latin typeface="Times New Roman" pitchFamily="18" charset="0"/>
                <a:cs typeface="Times New Roman" pitchFamily="18" charset="0"/>
              </a:rPr>
              <a:t> Luther King rose through the societal ladder of success. This earned him respect from both the white and, black Americans.</a:t>
            </a:r>
          </a:p>
          <a:p>
            <a:pPr>
              <a:buFont typeface="Wingdings" pitchFamily="2" charset="2"/>
              <a:buChar char="§"/>
            </a:pPr>
            <a:r>
              <a:rPr lang="en-US" baseline="0" dirty="0" smtClean="0">
                <a:latin typeface="Times New Roman" pitchFamily="18" charset="0"/>
                <a:cs typeface="Times New Roman" pitchFamily="18" charset="0"/>
              </a:rPr>
              <a:t>He was aware of his background and he felt that he had to do anything to take them out of their poverty.</a:t>
            </a:r>
          </a:p>
          <a:p>
            <a:pPr>
              <a:buFont typeface="Wingdings" pitchFamily="2" charset="2"/>
              <a:buChar char="§"/>
            </a:pPr>
            <a:r>
              <a:rPr lang="en-US" baseline="0" dirty="0" smtClean="0">
                <a:latin typeface="Times New Roman" pitchFamily="18" charset="0"/>
                <a:cs typeface="Times New Roman" pitchFamily="18" charset="0"/>
              </a:rPr>
              <a:t>This realization made him oppose president Johnson’s government policies. Luther felt that some rules were effected to intentionally segregate the blacks.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8855074-C25D-4929-A771-09E0E4082962}" type="slidenum">
              <a:rPr lang="en-US" smtClean="0"/>
              <a:pPr/>
              <a:t>2</a:t>
            </a:fld>
            <a:endParaRPr lang="en-US" dirty="0"/>
          </a:p>
        </p:txBody>
      </p:sp>
    </p:spTree>
    <p:extLst>
      <p:ext uri="{BB962C8B-B14F-4D97-AF65-F5344CB8AC3E}">
        <p14:creationId xmlns:p14="http://schemas.microsoft.com/office/powerpoint/2010/main" val="3042546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dirty="0" smtClean="0">
                <a:latin typeface="Times New Roman" pitchFamily="18" charset="0"/>
                <a:cs typeface="Times New Roman" pitchFamily="18" charset="0"/>
              </a:rPr>
              <a:t>Luther was agitated by the John Crow laws that barred Africans from using similar public facilities as the White.</a:t>
            </a:r>
          </a:p>
          <a:p>
            <a:pPr marL="0" marR="0" indent="0" algn="l" defTabSz="914400" rtl="0" eaLnBrk="1" fontAlgn="auto" latinLnBrk="0" hangingPunct="1">
              <a:lnSpc>
                <a:spcPct val="100000"/>
              </a:lnSpc>
              <a:spcBef>
                <a:spcPts val="0"/>
              </a:spcBef>
              <a:spcAft>
                <a:spcPts val="0"/>
              </a:spcAft>
              <a:buClrTx/>
              <a:buSzTx/>
              <a:buFont typeface="Wingdings" pitchFamily="2" charset="2"/>
              <a:buChar char="§"/>
              <a:tabLst/>
              <a:defRPr/>
            </a:pPr>
            <a:r>
              <a:rPr lang="en-US" dirty="0" smtClean="0">
                <a:latin typeface="Times New Roman" pitchFamily="18" charset="0"/>
                <a:cs typeface="Times New Roman" pitchFamily="18" charset="0"/>
              </a:rPr>
              <a:t>His education had enlightened him that all people</a:t>
            </a:r>
            <a:r>
              <a:rPr lang="en-US" baseline="0" dirty="0" smtClean="0">
                <a:latin typeface="Times New Roman" pitchFamily="18" charset="0"/>
                <a:cs typeface="Times New Roman" pitchFamily="18" charset="0"/>
              </a:rPr>
              <a:t> were the same.</a:t>
            </a:r>
            <a:endParaRPr lang="en-US"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3</a:t>
            </a:fld>
            <a:endParaRPr lang="en-US" dirty="0"/>
          </a:p>
        </p:txBody>
      </p:sp>
    </p:spTree>
    <p:extLst>
      <p:ext uri="{BB962C8B-B14F-4D97-AF65-F5344CB8AC3E}">
        <p14:creationId xmlns:p14="http://schemas.microsoft.com/office/powerpoint/2010/main" val="381380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t> Luthe</a:t>
            </a:r>
            <a:r>
              <a:rPr lang="en-US" baseline="0" dirty="0" smtClean="0"/>
              <a:t>r taught his followers to be peaceful in  their pursuit for social justice. He understood his words that “hate does not drive out hate; only love does that”.</a:t>
            </a:r>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4</a:t>
            </a:fld>
            <a:endParaRPr lang="en-US" dirty="0"/>
          </a:p>
        </p:txBody>
      </p:sp>
    </p:spTree>
    <p:extLst>
      <p:ext uri="{BB962C8B-B14F-4D97-AF65-F5344CB8AC3E}">
        <p14:creationId xmlns:p14="http://schemas.microsoft.com/office/powerpoint/2010/main" val="2771571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t> king</a:t>
            </a:r>
            <a:r>
              <a:rPr lang="en-US" baseline="0" dirty="0" smtClean="0"/>
              <a:t> knew that most American media did not cover the blacks protests. This did not deter his determination of winning the media attention by refraining from acts of violence that would have resulted to dire consequences.</a:t>
            </a:r>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5</a:t>
            </a:fld>
            <a:endParaRPr lang="en-US" dirty="0"/>
          </a:p>
        </p:txBody>
      </p:sp>
    </p:spTree>
    <p:extLst>
      <p:ext uri="{BB962C8B-B14F-4D97-AF65-F5344CB8AC3E}">
        <p14:creationId xmlns:p14="http://schemas.microsoft.com/office/powerpoint/2010/main" val="2747723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t> His</a:t>
            </a:r>
            <a:r>
              <a:rPr lang="en-US" baseline="0" dirty="0" smtClean="0"/>
              <a:t> support for Israel came as a means of sympathizing with the persecution the Jews had been subjected to. In America helping them form their country, martin believed it was the greatest help to rebuild their lost lives.</a:t>
            </a:r>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6</a:t>
            </a:fld>
            <a:endParaRPr lang="en-US" dirty="0"/>
          </a:p>
        </p:txBody>
      </p:sp>
    </p:spTree>
    <p:extLst>
      <p:ext uri="{BB962C8B-B14F-4D97-AF65-F5344CB8AC3E}">
        <p14:creationId xmlns:p14="http://schemas.microsoft.com/office/powerpoint/2010/main" val="11459718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gory images of dead Vietnamese</a:t>
            </a:r>
            <a:r>
              <a:rPr lang="en-US" baseline="0" dirty="0" smtClean="0"/>
              <a:t> soldiers and innocent citizens was heartbreaking. Martin felt it was a huge persecution that they did not deserve.</a:t>
            </a:r>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7</a:t>
            </a:fld>
            <a:endParaRPr lang="en-US" dirty="0"/>
          </a:p>
        </p:txBody>
      </p:sp>
    </p:spTree>
    <p:extLst>
      <p:ext uri="{BB962C8B-B14F-4D97-AF65-F5344CB8AC3E}">
        <p14:creationId xmlns:p14="http://schemas.microsoft.com/office/powerpoint/2010/main" val="1256122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baseline="0" dirty="0" smtClean="0"/>
              <a:t> The repealing of the 14</a:t>
            </a:r>
            <a:r>
              <a:rPr lang="en-US" baseline="30000" dirty="0" smtClean="0"/>
              <a:t>th</a:t>
            </a:r>
            <a:r>
              <a:rPr lang="en-US" baseline="0" dirty="0" smtClean="0"/>
              <a:t> amendment and the 15</a:t>
            </a:r>
            <a:r>
              <a:rPr lang="en-US" baseline="30000" dirty="0" smtClean="0"/>
              <a:t>th</a:t>
            </a:r>
            <a:r>
              <a:rPr lang="en-US" baseline="0" dirty="0" smtClean="0"/>
              <a:t> amendment convinced the world that the American government was determined to address the social inequality.</a:t>
            </a:r>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8</a:t>
            </a:fld>
            <a:endParaRPr lang="en-US" dirty="0"/>
          </a:p>
        </p:txBody>
      </p:sp>
    </p:spTree>
    <p:extLst>
      <p:ext uri="{BB962C8B-B14F-4D97-AF65-F5344CB8AC3E}">
        <p14:creationId xmlns:p14="http://schemas.microsoft.com/office/powerpoint/2010/main" val="3240007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8855074-C25D-4929-A771-09E0E4082962}" type="slidenum">
              <a:rPr lang="en-US" smtClean="0"/>
              <a:pPr/>
              <a:t>10</a:t>
            </a:fld>
            <a:endParaRPr lang="en-US" dirty="0"/>
          </a:p>
        </p:txBody>
      </p:sp>
    </p:spTree>
    <p:extLst>
      <p:ext uri="{BB962C8B-B14F-4D97-AF65-F5344CB8AC3E}">
        <p14:creationId xmlns:p14="http://schemas.microsoft.com/office/powerpoint/2010/main" val="174491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with Logo">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78196A9-689D-4410-BFC0-7ACB19755A0C}"/>
              </a:ext>
            </a:extLst>
          </p:cNvPr>
          <p:cNvSpPr/>
          <p:nvPr/>
        </p:nvSpPr>
        <p:spPr>
          <a:xfrm>
            <a:off x="0" y="0"/>
            <a:ext cx="9144000" cy="4416552"/>
          </a:xfrm>
          <a:prstGeom prst="rect">
            <a:avLst/>
          </a:prstGeom>
          <a:blipFill>
            <a:blip r:embed="rId2" cstate="print"/>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xmlns="" id="{129BFEAD-57CF-438A-8084-C5AC7F47E544}"/>
              </a:ext>
            </a:extLst>
          </p:cNvPr>
          <p:cNvSpPr>
            <a:spLocks noGrp="1"/>
          </p:cNvSpPr>
          <p:nvPr>
            <p:ph type="ctrTitle" hasCustomPrompt="1"/>
          </p:nvPr>
        </p:nvSpPr>
        <p:spPr>
          <a:xfrm>
            <a:off x="1143000" y="2462986"/>
            <a:ext cx="6858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xmlns="" id="{7E17A3CB-B083-4E49-9123-A5E47559DCDB}"/>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A8C4102C-4609-416C-A808-0FFE0051DA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2D7BCC5D-6F2C-472F-BD4C-4096793DFC2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7" name="Rectangle 6">
            <a:extLst>
              <a:ext uri="{FF2B5EF4-FFF2-40B4-BE49-F238E27FC236}">
                <a16:creationId xmlns:a16="http://schemas.microsoft.com/office/drawing/2014/main" xmlns="" id="{7BE854BB-FA44-4CAB-85DF-F5C412560348}"/>
              </a:ext>
            </a:extLst>
          </p:cNvPr>
          <p:cNvSpPr/>
          <p:nvPr/>
        </p:nvSpPr>
        <p:spPr>
          <a:xfrm>
            <a:off x="0" y="4416552"/>
            <a:ext cx="9144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xmlns="" id="{389BFFF1-5465-4317-B9DB-C23A5B1D76EF}"/>
              </a:ext>
            </a:extLst>
          </p:cNvPr>
          <p:cNvSpPr>
            <a:spLocks noGrp="1"/>
          </p:cNvSpPr>
          <p:nvPr>
            <p:ph type="subTitle" idx="1"/>
          </p:nvPr>
        </p:nvSpPr>
        <p:spPr>
          <a:xfrm>
            <a:off x="1143000" y="4734696"/>
            <a:ext cx="6858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10" name="Picture Placeholder 9">
            <a:extLst>
              <a:ext uri="{FF2B5EF4-FFF2-40B4-BE49-F238E27FC236}">
                <a16:creationId xmlns:a16="http://schemas.microsoft.com/office/drawing/2014/main" xmlns="" id="{EA313B4B-5B98-4B33-885A-DF7669E72D7A}"/>
              </a:ext>
            </a:extLst>
          </p:cNvPr>
          <p:cNvSpPr>
            <a:spLocks noGrp="1"/>
          </p:cNvSpPr>
          <p:nvPr>
            <p:ph type="pic" sz="quarter" idx="13"/>
          </p:nvPr>
        </p:nvSpPr>
        <p:spPr>
          <a:xfrm>
            <a:off x="4016502" y="1172982"/>
            <a:ext cx="1110996" cy="758952"/>
          </a:xfrm>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grpSp>
        <p:nvGrpSpPr>
          <p:cNvPr id="9" name="Group 14">
            <a:extLst>
              <a:ext uri="{FF2B5EF4-FFF2-40B4-BE49-F238E27FC236}">
                <a16:creationId xmlns:a16="http://schemas.microsoft.com/office/drawing/2014/main" xmlns="" id="{676B4374-8F24-43DE-860D-E5C6EA850AB4}"/>
              </a:ext>
            </a:extLst>
          </p:cNvPr>
          <p:cNvGrpSpPr/>
          <p:nvPr/>
        </p:nvGrpSpPr>
        <p:grpSpPr>
          <a:xfrm>
            <a:off x="2714449" y="2253996"/>
            <a:ext cx="3715103" cy="100584"/>
            <a:chOff x="3631692" y="2253996"/>
            <a:chExt cx="4953471" cy="100584"/>
          </a:xfrm>
        </p:grpSpPr>
        <p:sp>
          <p:nvSpPr>
            <p:cNvPr id="11" name="Oval 10">
              <a:extLst>
                <a:ext uri="{FF2B5EF4-FFF2-40B4-BE49-F238E27FC236}">
                  <a16:creationId xmlns:a16="http://schemas.microsoft.com/office/drawing/2014/main" xmlns=""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xmlns=""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2" name="Group 15">
            <a:extLst>
              <a:ext uri="{FF2B5EF4-FFF2-40B4-BE49-F238E27FC236}">
                <a16:creationId xmlns:a16="http://schemas.microsoft.com/office/drawing/2014/main" xmlns="" id="{E9BB74A1-0BEA-4AD8-8138-0641A45D8B40}"/>
              </a:ext>
            </a:extLst>
          </p:cNvPr>
          <p:cNvGrpSpPr/>
          <p:nvPr/>
        </p:nvGrpSpPr>
        <p:grpSpPr>
          <a:xfrm>
            <a:off x="3489436" y="5305363"/>
            <a:ext cx="2165129" cy="100584"/>
            <a:chOff x="3631690" y="2253996"/>
            <a:chExt cx="5028467" cy="100584"/>
          </a:xfrm>
        </p:grpSpPr>
        <p:sp>
          <p:nvSpPr>
            <p:cNvPr id="17" name="Oval 16">
              <a:extLst>
                <a:ext uri="{FF2B5EF4-FFF2-40B4-BE49-F238E27FC236}">
                  <a16:creationId xmlns:a16="http://schemas.microsoft.com/office/drawing/2014/main" xmlns=""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3424638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with Imag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xmlns="" id="{C799DC18-D353-427C-B849-0204F13D9B3D}"/>
              </a:ext>
            </a:extLst>
          </p:cNvPr>
          <p:cNvSpPr>
            <a:spLocks noGrp="1"/>
          </p:cNvSpPr>
          <p:nvPr>
            <p:ph type="pic" sz="quarter" idx="14"/>
          </p:nvPr>
        </p:nvSpPr>
        <p:spPr>
          <a:xfrm>
            <a:off x="0" y="0"/>
            <a:ext cx="4562475" cy="6858000"/>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
        <p:nvSpPr>
          <p:cNvPr id="7" name="Rectangle 6">
            <a:extLst>
              <a:ext uri="{FF2B5EF4-FFF2-40B4-BE49-F238E27FC236}">
                <a16:creationId xmlns:a16="http://schemas.microsoft.com/office/drawing/2014/main" xmlns="" id="{45015858-8549-49EA-BB83-070E0D9D4890}"/>
              </a:ext>
            </a:extLst>
          </p:cNvPr>
          <p:cNvSpPr/>
          <p:nvPr/>
        </p:nvSpPr>
        <p:spPr>
          <a:xfrm>
            <a:off x="4562856" y="0"/>
            <a:ext cx="4581144"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2206FBAC-B8FD-4768-B682-E0B93BA33105}"/>
              </a:ext>
            </a:extLst>
          </p:cNvPr>
          <p:cNvSpPr>
            <a:spLocks noGrp="1"/>
          </p:cNvSpPr>
          <p:nvPr>
            <p:ph type="title" hasCustomPrompt="1"/>
          </p:nvPr>
        </p:nvSpPr>
        <p:spPr>
          <a:xfrm>
            <a:off x="5077326" y="2133600"/>
            <a:ext cx="3464218"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xmlns="" id="{2472534F-03A6-408A-9BF1-303D0A440BA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0A24E181-0C50-4F43-A5A7-6FDD1500C7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13A749CC-EB55-4FEF-AA4C-9A9C6E2AA9C0}"/>
              </a:ext>
            </a:extLst>
          </p:cNvPr>
          <p:cNvSpPr>
            <a:spLocks noGrp="1"/>
          </p:cNvSpPr>
          <p:nvPr>
            <p:ph type="sldNum" sz="quarter" idx="12"/>
          </p:nvPr>
        </p:nvSpPr>
        <p:spPr/>
        <p:txBody>
          <a:bodyPr/>
          <a:lstStyle/>
          <a:p>
            <a:fld id="{EACF30F5-EB51-4AF6-8BAF-62F85CE98DEF}" type="slidenum">
              <a:rPr lang="en-US" smtClean="0"/>
              <a:pPr/>
              <a:t>‹#›</a:t>
            </a:fld>
            <a:endParaRPr lang="en-US" dirty="0"/>
          </a:p>
        </p:txBody>
      </p:sp>
      <p:grpSp>
        <p:nvGrpSpPr>
          <p:cNvPr id="3" name="Group 8">
            <a:extLst>
              <a:ext uri="{FF2B5EF4-FFF2-40B4-BE49-F238E27FC236}">
                <a16:creationId xmlns:a16="http://schemas.microsoft.com/office/drawing/2014/main" xmlns="" id="{6F3E26A6-6962-4A35-AA86-805537D45296}"/>
              </a:ext>
            </a:extLst>
          </p:cNvPr>
          <p:cNvGrpSpPr/>
          <p:nvPr/>
        </p:nvGrpSpPr>
        <p:grpSpPr>
          <a:xfrm>
            <a:off x="5077326" y="1947412"/>
            <a:ext cx="1890111" cy="102440"/>
            <a:chOff x="3631690" y="2252140"/>
            <a:chExt cx="4389743" cy="102440"/>
          </a:xfrm>
        </p:grpSpPr>
        <p:sp>
          <p:nvSpPr>
            <p:cNvPr id="10" name="Oval 9">
              <a:extLst>
                <a:ext uri="{FF2B5EF4-FFF2-40B4-BE49-F238E27FC236}">
                  <a16:creationId xmlns:a16="http://schemas.microsoft.com/office/drawing/2014/main" xmlns=""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xmlns=""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xmlns=""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9" name="Group 12">
            <a:extLst>
              <a:ext uri="{FF2B5EF4-FFF2-40B4-BE49-F238E27FC236}">
                <a16:creationId xmlns:a16="http://schemas.microsoft.com/office/drawing/2014/main" xmlns="" id="{BB49A8A6-FEDB-4D20-B581-A84DB8EFE977}"/>
              </a:ext>
            </a:extLst>
          </p:cNvPr>
          <p:cNvGrpSpPr/>
          <p:nvPr/>
        </p:nvGrpSpPr>
        <p:grpSpPr>
          <a:xfrm>
            <a:off x="5077326" y="4654084"/>
            <a:ext cx="1890111" cy="100584"/>
            <a:chOff x="3631690" y="2253996"/>
            <a:chExt cx="4389742" cy="100584"/>
          </a:xfrm>
        </p:grpSpPr>
        <p:sp>
          <p:nvSpPr>
            <p:cNvPr id="14" name="Oval 13">
              <a:extLst>
                <a:ext uri="{FF2B5EF4-FFF2-40B4-BE49-F238E27FC236}">
                  <a16:creationId xmlns:a16="http://schemas.microsoft.com/office/drawing/2014/main" xmlns=""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xmlns=""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xmlns=""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xmlns="" id="{5B77B20B-76F5-4912-803D-5709F730D4FB}"/>
              </a:ext>
            </a:extLst>
          </p:cNvPr>
          <p:cNvSpPr>
            <a:spLocks noGrp="1"/>
          </p:cNvSpPr>
          <p:nvPr>
            <p:ph type="subTitle" idx="1"/>
          </p:nvPr>
        </p:nvSpPr>
        <p:spPr>
          <a:xfrm>
            <a:off x="5077326" y="4889444"/>
            <a:ext cx="3464218"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18" name="Picture Placeholder 9">
            <a:extLst>
              <a:ext uri="{FF2B5EF4-FFF2-40B4-BE49-F238E27FC236}">
                <a16:creationId xmlns:a16="http://schemas.microsoft.com/office/drawing/2014/main" xmlns="" id="{4293BA4F-7776-4C41-BE4F-7247935D5CCC}"/>
              </a:ext>
            </a:extLst>
          </p:cNvPr>
          <p:cNvSpPr>
            <a:spLocks noGrp="1"/>
          </p:cNvSpPr>
          <p:nvPr>
            <p:ph type="pic" sz="quarter" idx="13"/>
          </p:nvPr>
        </p:nvSpPr>
        <p:spPr>
          <a:xfrm>
            <a:off x="2779776" y="3079602"/>
            <a:ext cx="1110996" cy="758952"/>
          </a:xfrm>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907692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7" y="2091023"/>
            <a:ext cx="3766455"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244567"/>
            <a:ext cx="3154428"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2993948"/>
            <a:ext cx="2575800" cy="100800"/>
            <a:chOff x="0" y="3240138"/>
            <a:chExt cx="3434400"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xmlns="" id="{BB522941-5C7D-4701-9AD7-BB4C11C6EBCE}"/>
              </a:ext>
            </a:extLst>
          </p:cNvPr>
          <p:cNvSpPr>
            <a:spLocks noGrp="1"/>
          </p:cNvSpPr>
          <p:nvPr>
            <p:ph type="body" idx="14" hasCustomPrompt="1"/>
          </p:nvPr>
        </p:nvSpPr>
        <p:spPr>
          <a:xfrm>
            <a:off x="611790" y="3869349"/>
            <a:ext cx="3161401" cy="1328330"/>
          </a:xfrm>
        </p:spPr>
        <p:txBody>
          <a:bodyPr lIns="0" tIns="0" rIns="0" bIns="0">
            <a:normAutofit/>
          </a:bodyPr>
          <a:lstStyle>
            <a:lvl1pPr marL="0" indent="0">
              <a:lnSpc>
                <a:spcPct val="100000"/>
              </a:lnSpc>
              <a:spcBef>
                <a:spcPts val="600"/>
              </a:spcBef>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Picture Placeholder 7">
            <a:extLst>
              <a:ext uri="{FF2B5EF4-FFF2-40B4-BE49-F238E27FC236}">
                <a16:creationId xmlns:a16="http://schemas.microsoft.com/office/drawing/2014/main" xmlns="" id="{DE71F7A0-F439-470D-A1B8-556C960D112C}"/>
              </a:ext>
            </a:extLst>
          </p:cNvPr>
          <p:cNvSpPr>
            <a:spLocks noGrp="1"/>
          </p:cNvSpPr>
          <p:nvPr>
            <p:ph type="pic" sz="quarter" idx="15"/>
          </p:nvPr>
        </p:nvSpPr>
        <p:spPr>
          <a:xfrm>
            <a:off x="4577252" y="2490534"/>
            <a:ext cx="4562475" cy="2587752"/>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2539969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5170944" y="1090118"/>
            <a:ext cx="3370600"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5170943" y="2243663"/>
            <a:ext cx="3354831"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5193507" y="1993043"/>
            <a:ext cx="3950494" cy="100800"/>
            <a:chOff x="0" y="3240138"/>
            <a:chExt cx="3434400" cy="100800"/>
          </a:xfrm>
        </p:grpSpPr>
        <p:cxnSp>
          <p:nvCxnSpPr>
            <p:cNvPr id="12" name="Straight Connector 11">
              <a:extLst>
                <a:ext uri="{FF2B5EF4-FFF2-40B4-BE49-F238E27FC236}">
                  <a16:creationId xmlns:a16="http://schemas.microsoft.com/office/drawing/2014/main" xmlns=""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xmlns="" id="{BE12A846-0DFC-435B-BAE9-D90C353E0344}"/>
              </a:ext>
            </a:extLst>
          </p:cNvPr>
          <p:cNvSpPr>
            <a:spLocks noGrp="1"/>
          </p:cNvSpPr>
          <p:nvPr>
            <p:ph type="body" idx="14" hasCustomPrompt="1"/>
          </p:nvPr>
        </p:nvSpPr>
        <p:spPr>
          <a:xfrm>
            <a:off x="5170943" y="2868444"/>
            <a:ext cx="3362247"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xmlns="" id="{F0861AA2-8248-462C-B6D8-FFD829F41ED0}"/>
              </a:ext>
            </a:extLst>
          </p:cNvPr>
          <p:cNvSpPr>
            <a:spLocks noGrp="1"/>
          </p:cNvSpPr>
          <p:nvPr>
            <p:ph type="pic" sz="quarter" idx="15"/>
          </p:nvPr>
        </p:nvSpPr>
        <p:spPr>
          <a:xfrm>
            <a:off x="2140808" y="1472184"/>
            <a:ext cx="2434653" cy="5385816"/>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124763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Layout v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7" y="2219359"/>
            <a:ext cx="3766455" cy="804338"/>
          </a:xfrm>
        </p:spPr>
        <p:txBody>
          <a:bodyPr lIns="0" tIns="0" rIns="0" bIns="0" anchor="b">
            <a:normAutofit/>
          </a:bodyPr>
          <a:lstStyle>
            <a:lvl1pPr>
              <a:defRPr sz="3600"/>
            </a:lvl1pPr>
          </a:lstStyle>
          <a:p>
            <a:r>
              <a:rPr lang="en-US" noProof="0"/>
              <a:t>CLICK TO EDIT</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3" name="Group 14">
            <a:extLst>
              <a:ext uri="{FF2B5EF4-FFF2-40B4-BE49-F238E27FC236}">
                <a16:creationId xmlns:a16="http://schemas.microsoft.com/office/drawing/2014/main" xmlns="" id="{B7317392-EF87-4050-8BBE-32F74B0CF15A}"/>
              </a:ext>
            </a:extLst>
          </p:cNvPr>
          <p:cNvGrpSpPr/>
          <p:nvPr/>
        </p:nvGrpSpPr>
        <p:grpSpPr>
          <a:xfrm>
            <a:off x="0" y="3122284"/>
            <a:ext cx="2575800" cy="100800"/>
            <a:chOff x="0" y="3240138"/>
            <a:chExt cx="3434400"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xmlns="" id="{4C9D5785-B116-4BE7-AC26-5CD6481FFA6A}"/>
              </a:ext>
            </a:extLst>
          </p:cNvPr>
          <p:cNvSpPr>
            <a:spLocks noGrp="1"/>
          </p:cNvSpPr>
          <p:nvPr>
            <p:ph type="body" idx="14" hasCustomPrompt="1"/>
          </p:nvPr>
        </p:nvSpPr>
        <p:spPr>
          <a:xfrm>
            <a:off x="611791" y="3392201"/>
            <a:ext cx="3757121" cy="221017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Picture Placeholder 7">
            <a:extLst>
              <a:ext uri="{FF2B5EF4-FFF2-40B4-BE49-F238E27FC236}">
                <a16:creationId xmlns:a16="http://schemas.microsoft.com/office/drawing/2014/main" xmlns="" id="{278C2B8F-0B29-449C-AFFD-42BB56FA1595}"/>
              </a:ext>
            </a:extLst>
          </p:cNvPr>
          <p:cNvSpPr>
            <a:spLocks noGrp="1"/>
          </p:cNvSpPr>
          <p:nvPr>
            <p:ph type="pic" sz="quarter" idx="15"/>
          </p:nvPr>
        </p:nvSpPr>
        <p:spPr>
          <a:xfrm>
            <a:off x="4581267" y="-20834"/>
            <a:ext cx="3934083" cy="5385816"/>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2310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con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4800238" y="707529"/>
            <a:ext cx="3370600" cy="569086"/>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4800238" y="1625822"/>
            <a:ext cx="3354831"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4822801" y="1375202"/>
            <a:ext cx="4321199" cy="100800"/>
            <a:chOff x="-322276" y="3240138"/>
            <a:chExt cx="3756676"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322276" y="3290538"/>
              <a:ext cx="37062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xmlns="" id="{BE12A846-0DFC-435B-BAE9-D90C353E0344}"/>
              </a:ext>
            </a:extLst>
          </p:cNvPr>
          <p:cNvSpPr>
            <a:spLocks noGrp="1"/>
          </p:cNvSpPr>
          <p:nvPr>
            <p:ph type="body" idx="14" hasCustomPrompt="1"/>
          </p:nvPr>
        </p:nvSpPr>
        <p:spPr>
          <a:xfrm>
            <a:off x="2190352" y="3291840"/>
            <a:ext cx="2002536"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xmlns="" id="{1EDA47E0-9B2C-45BF-A34A-E7069690AEF4}"/>
              </a:ext>
            </a:extLst>
          </p:cNvPr>
          <p:cNvSpPr>
            <a:spLocks noGrp="1"/>
          </p:cNvSpPr>
          <p:nvPr>
            <p:ph type="pic" sz="quarter" idx="15"/>
          </p:nvPr>
        </p:nvSpPr>
        <p:spPr>
          <a:xfrm>
            <a:off x="1567845" y="3273552"/>
            <a:ext cx="480060" cy="658368"/>
          </a:xfrm>
        </p:spPr>
        <p:txBody>
          <a:bodyPr anchor="ctr" anchorCtr="0">
            <a:normAutofit/>
          </a:bodyPr>
          <a:lstStyle>
            <a:lvl1pPr marL="0" indent="0" algn="ctr">
              <a:buNone/>
              <a:defRPr sz="900"/>
            </a:lvl1pPr>
          </a:lstStyle>
          <a:p>
            <a:r>
              <a:rPr lang="en-US" noProof="0" dirty="0" smtClean="0"/>
              <a:t>Click icon to add picture</a:t>
            </a:r>
            <a:endParaRPr lang="en-US" noProof="0" dirty="0"/>
          </a:p>
        </p:txBody>
      </p:sp>
      <p:sp>
        <p:nvSpPr>
          <p:cNvPr id="22" name="Text Placeholder 2">
            <a:extLst>
              <a:ext uri="{FF2B5EF4-FFF2-40B4-BE49-F238E27FC236}">
                <a16:creationId xmlns:a16="http://schemas.microsoft.com/office/drawing/2014/main" xmlns="" id="{F2ACDD32-C1AB-4359-B055-2F910492987E}"/>
              </a:ext>
            </a:extLst>
          </p:cNvPr>
          <p:cNvSpPr>
            <a:spLocks noGrp="1"/>
          </p:cNvSpPr>
          <p:nvPr>
            <p:ph type="body" idx="16" hasCustomPrompt="1"/>
          </p:nvPr>
        </p:nvSpPr>
        <p:spPr>
          <a:xfrm>
            <a:off x="623888" y="3291840"/>
            <a:ext cx="907018"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3" name="Text Placeholder 2">
            <a:extLst>
              <a:ext uri="{FF2B5EF4-FFF2-40B4-BE49-F238E27FC236}">
                <a16:creationId xmlns:a16="http://schemas.microsoft.com/office/drawing/2014/main" xmlns="" id="{C7A796C4-1255-4B26-B034-EFB1284B77EB}"/>
              </a:ext>
            </a:extLst>
          </p:cNvPr>
          <p:cNvSpPr>
            <a:spLocks noGrp="1"/>
          </p:cNvSpPr>
          <p:nvPr>
            <p:ph type="body" idx="17" hasCustomPrompt="1"/>
          </p:nvPr>
        </p:nvSpPr>
        <p:spPr>
          <a:xfrm>
            <a:off x="2190352" y="4427608"/>
            <a:ext cx="2002536"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Picture Placeholder 3">
            <a:extLst>
              <a:ext uri="{FF2B5EF4-FFF2-40B4-BE49-F238E27FC236}">
                <a16:creationId xmlns:a16="http://schemas.microsoft.com/office/drawing/2014/main" xmlns="" id="{7F406E84-6EA1-4D34-8016-6A41F065FF76}"/>
              </a:ext>
            </a:extLst>
          </p:cNvPr>
          <p:cNvSpPr>
            <a:spLocks noGrp="1"/>
          </p:cNvSpPr>
          <p:nvPr>
            <p:ph type="pic" sz="quarter" idx="18"/>
          </p:nvPr>
        </p:nvSpPr>
        <p:spPr>
          <a:xfrm>
            <a:off x="1567845" y="4409320"/>
            <a:ext cx="480060" cy="658368"/>
          </a:xfrm>
        </p:spPr>
        <p:txBody>
          <a:bodyPr anchor="ctr" anchorCtr="0">
            <a:normAutofit/>
          </a:bodyPr>
          <a:lstStyle>
            <a:lvl1pPr marL="0" indent="0" algn="ctr">
              <a:buNone/>
              <a:defRPr sz="900"/>
            </a:lvl1pPr>
          </a:lstStyle>
          <a:p>
            <a:r>
              <a:rPr lang="en-US" noProof="0" dirty="0" smtClean="0"/>
              <a:t>Click icon to add picture</a:t>
            </a:r>
            <a:endParaRPr lang="en-US" noProof="0" dirty="0"/>
          </a:p>
        </p:txBody>
      </p:sp>
      <p:sp>
        <p:nvSpPr>
          <p:cNvPr id="25" name="Text Placeholder 2">
            <a:extLst>
              <a:ext uri="{FF2B5EF4-FFF2-40B4-BE49-F238E27FC236}">
                <a16:creationId xmlns:a16="http://schemas.microsoft.com/office/drawing/2014/main" xmlns="" id="{7965133B-076D-4FAD-8D2A-C24FE2619C80}"/>
              </a:ext>
            </a:extLst>
          </p:cNvPr>
          <p:cNvSpPr>
            <a:spLocks noGrp="1"/>
          </p:cNvSpPr>
          <p:nvPr>
            <p:ph type="body" idx="19" hasCustomPrompt="1"/>
          </p:nvPr>
        </p:nvSpPr>
        <p:spPr>
          <a:xfrm>
            <a:off x="623888" y="4427608"/>
            <a:ext cx="907018"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 styles</a:t>
            </a:r>
          </a:p>
        </p:txBody>
      </p:sp>
      <p:sp>
        <p:nvSpPr>
          <p:cNvPr id="26" name="Text Placeholder 2">
            <a:extLst>
              <a:ext uri="{FF2B5EF4-FFF2-40B4-BE49-F238E27FC236}">
                <a16:creationId xmlns:a16="http://schemas.microsoft.com/office/drawing/2014/main" xmlns="" id="{CABE6307-1A20-419D-A352-17FF0286600B}"/>
              </a:ext>
            </a:extLst>
          </p:cNvPr>
          <p:cNvSpPr>
            <a:spLocks noGrp="1"/>
          </p:cNvSpPr>
          <p:nvPr>
            <p:ph type="body" idx="20" hasCustomPrompt="1"/>
          </p:nvPr>
        </p:nvSpPr>
        <p:spPr>
          <a:xfrm>
            <a:off x="6412070" y="3291840"/>
            <a:ext cx="2002536"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7" name="Picture Placeholder 3">
            <a:extLst>
              <a:ext uri="{FF2B5EF4-FFF2-40B4-BE49-F238E27FC236}">
                <a16:creationId xmlns:a16="http://schemas.microsoft.com/office/drawing/2014/main" xmlns="" id="{D2C5C227-18EE-4D6A-AA31-30B8F7CD20AE}"/>
              </a:ext>
            </a:extLst>
          </p:cNvPr>
          <p:cNvSpPr>
            <a:spLocks noGrp="1"/>
          </p:cNvSpPr>
          <p:nvPr>
            <p:ph type="pic" sz="quarter" idx="21"/>
          </p:nvPr>
        </p:nvSpPr>
        <p:spPr>
          <a:xfrm>
            <a:off x="5789563" y="3273552"/>
            <a:ext cx="480060" cy="658368"/>
          </a:xfrm>
        </p:spPr>
        <p:txBody>
          <a:bodyPr anchor="ctr" anchorCtr="0">
            <a:normAutofit/>
          </a:bodyPr>
          <a:lstStyle>
            <a:lvl1pPr marL="0" indent="0" algn="ctr">
              <a:buNone/>
              <a:defRPr sz="900"/>
            </a:lvl1pPr>
          </a:lstStyle>
          <a:p>
            <a:r>
              <a:rPr lang="en-US" noProof="0" dirty="0" smtClean="0"/>
              <a:t>Click icon to add picture</a:t>
            </a:r>
            <a:endParaRPr lang="en-US" noProof="0" dirty="0"/>
          </a:p>
        </p:txBody>
      </p:sp>
      <p:sp>
        <p:nvSpPr>
          <p:cNvPr id="28" name="Text Placeholder 2">
            <a:extLst>
              <a:ext uri="{FF2B5EF4-FFF2-40B4-BE49-F238E27FC236}">
                <a16:creationId xmlns:a16="http://schemas.microsoft.com/office/drawing/2014/main" xmlns="" id="{6ABEA821-83E0-4C10-98A8-5F29E246F741}"/>
              </a:ext>
            </a:extLst>
          </p:cNvPr>
          <p:cNvSpPr>
            <a:spLocks noGrp="1"/>
          </p:cNvSpPr>
          <p:nvPr>
            <p:ph type="body" idx="22" hasCustomPrompt="1"/>
          </p:nvPr>
        </p:nvSpPr>
        <p:spPr>
          <a:xfrm>
            <a:off x="4845606" y="3291840"/>
            <a:ext cx="907018"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
        <p:nvSpPr>
          <p:cNvPr id="29" name="Text Placeholder 2">
            <a:extLst>
              <a:ext uri="{FF2B5EF4-FFF2-40B4-BE49-F238E27FC236}">
                <a16:creationId xmlns:a16="http://schemas.microsoft.com/office/drawing/2014/main" xmlns="" id="{CA1DC741-B44F-4275-A1D5-B8D26A3390B3}"/>
              </a:ext>
            </a:extLst>
          </p:cNvPr>
          <p:cNvSpPr>
            <a:spLocks noGrp="1"/>
          </p:cNvSpPr>
          <p:nvPr>
            <p:ph type="body" idx="23" hasCustomPrompt="1"/>
          </p:nvPr>
        </p:nvSpPr>
        <p:spPr>
          <a:xfrm>
            <a:off x="6412070" y="4427608"/>
            <a:ext cx="2002536" cy="640080"/>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Picture Placeholder 3">
            <a:extLst>
              <a:ext uri="{FF2B5EF4-FFF2-40B4-BE49-F238E27FC236}">
                <a16:creationId xmlns:a16="http://schemas.microsoft.com/office/drawing/2014/main" xmlns="" id="{C550F6C4-BE33-415F-B0BC-B47EDC1BDACB}"/>
              </a:ext>
            </a:extLst>
          </p:cNvPr>
          <p:cNvSpPr>
            <a:spLocks noGrp="1"/>
          </p:cNvSpPr>
          <p:nvPr>
            <p:ph type="pic" sz="quarter" idx="24"/>
          </p:nvPr>
        </p:nvSpPr>
        <p:spPr>
          <a:xfrm>
            <a:off x="5789563" y="4409320"/>
            <a:ext cx="480060" cy="658368"/>
          </a:xfrm>
        </p:spPr>
        <p:txBody>
          <a:bodyPr anchor="ctr" anchorCtr="0">
            <a:normAutofit/>
          </a:bodyPr>
          <a:lstStyle>
            <a:lvl1pPr marL="0" indent="0" algn="ctr">
              <a:buNone/>
              <a:defRPr sz="900"/>
            </a:lvl1pPr>
          </a:lstStyle>
          <a:p>
            <a:r>
              <a:rPr lang="en-US" noProof="0" dirty="0" smtClean="0"/>
              <a:t>Click icon to add picture</a:t>
            </a:r>
            <a:endParaRPr lang="en-US" noProof="0" dirty="0"/>
          </a:p>
        </p:txBody>
      </p:sp>
      <p:sp>
        <p:nvSpPr>
          <p:cNvPr id="31" name="Text Placeholder 2">
            <a:extLst>
              <a:ext uri="{FF2B5EF4-FFF2-40B4-BE49-F238E27FC236}">
                <a16:creationId xmlns:a16="http://schemas.microsoft.com/office/drawing/2014/main" xmlns="" id="{4C0830D2-D692-4161-8ECB-338703C94351}"/>
              </a:ext>
            </a:extLst>
          </p:cNvPr>
          <p:cNvSpPr>
            <a:spLocks noGrp="1"/>
          </p:cNvSpPr>
          <p:nvPr>
            <p:ph type="body" idx="25" hasCustomPrompt="1"/>
          </p:nvPr>
        </p:nvSpPr>
        <p:spPr>
          <a:xfrm>
            <a:off x="4845606" y="4427608"/>
            <a:ext cx="907018" cy="640080"/>
          </a:xfrm>
        </p:spPr>
        <p:txBody>
          <a:bodyPr lIns="0" tIns="0" rIns="0" bIns="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text</a:t>
            </a:r>
          </a:p>
        </p:txBody>
      </p:sp>
    </p:spTree>
    <p:extLst>
      <p:ext uri="{BB962C8B-B14F-4D97-AF65-F5344CB8AC3E}">
        <p14:creationId xmlns:p14="http://schemas.microsoft.com/office/powerpoint/2010/main" val="331145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onitor and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7" y="2091023"/>
            <a:ext cx="3348037" cy="8043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244567"/>
            <a:ext cx="3332374"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Rectangle 7">
            <a:extLst>
              <a:ext uri="{FF2B5EF4-FFF2-40B4-BE49-F238E27FC236}">
                <a16:creationId xmlns:a16="http://schemas.microsoft.com/office/drawing/2014/main" xmlns="" id="{4ACF4ED1-C6C8-4C5C-8C14-4FF197588C03}"/>
              </a:ext>
            </a:extLst>
          </p:cNvPr>
          <p:cNvSpPr/>
          <p:nvPr/>
        </p:nvSpPr>
        <p:spPr>
          <a:xfrm>
            <a:off x="4644122" y="1435133"/>
            <a:ext cx="3881628" cy="4187952"/>
          </a:xfrm>
          <a:prstGeom prst="rect">
            <a:avLst/>
          </a:prstGeom>
          <a:blipFill>
            <a:blip r:embed="rId2" cstate="print">
              <a:extLst>
                <a:ext uri="{96DAC541-7B7A-43D3-8B79-37D633B846F1}">
                  <asvg:svgBlip xmlns:asvg="http://schemas.microsoft.com/office/drawing/2016/SVG/main" xmlns="" r:embed="rId3"/>
                </a:ext>
              </a:extLst>
            </a:blip>
            <a:srcRect/>
            <a:stretch>
              <a:fillRect t="1504" b="150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9" name="Group 14">
            <a:extLst>
              <a:ext uri="{FF2B5EF4-FFF2-40B4-BE49-F238E27FC236}">
                <a16:creationId xmlns:a16="http://schemas.microsoft.com/office/drawing/2014/main" xmlns="" id="{B7317392-EF87-4050-8BBE-32F74B0CF15A}"/>
              </a:ext>
            </a:extLst>
          </p:cNvPr>
          <p:cNvGrpSpPr/>
          <p:nvPr/>
        </p:nvGrpSpPr>
        <p:grpSpPr>
          <a:xfrm>
            <a:off x="0" y="2993948"/>
            <a:ext cx="2575800" cy="100800"/>
            <a:chOff x="0" y="3240138"/>
            <a:chExt cx="3434400"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3333600"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xmlns="" id="{BB522941-5C7D-4701-9AD7-BB4C11C6EBCE}"/>
              </a:ext>
            </a:extLst>
          </p:cNvPr>
          <p:cNvSpPr>
            <a:spLocks noGrp="1"/>
          </p:cNvSpPr>
          <p:nvPr>
            <p:ph type="body" idx="14" hasCustomPrompt="1"/>
          </p:nvPr>
        </p:nvSpPr>
        <p:spPr>
          <a:xfrm>
            <a:off x="611791" y="3869349"/>
            <a:ext cx="3339740" cy="1328330"/>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xmlns="" id="{6B8B3AB3-C02D-418C-A9E2-AA65DE78350D}"/>
              </a:ext>
            </a:extLst>
          </p:cNvPr>
          <p:cNvSpPr>
            <a:spLocks noGrp="1"/>
          </p:cNvSpPr>
          <p:nvPr>
            <p:ph type="pic" sz="quarter" idx="15"/>
          </p:nvPr>
        </p:nvSpPr>
        <p:spPr>
          <a:xfrm>
            <a:off x="4772122" y="1673942"/>
            <a:ext cx="3640472" cy="3141406"/>
          </a:xfrm>
          <a:ln w="254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269886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Subtitle Content Layout">
    <p:spTree>
      <p:nvGrpSpPr>
        <p:cNvPr id="1" name=""/>
        <p:cNvGrpSpPr/>
        <p:nvPr/>
      </p:nvGrpSpPr>
      <p:grpSpPr>
        <a:xfrm>
          <a:off x="0" y="0"/>
          <a:ext cx="0" cy="0"/>
          <a:chOff x="0" y="0"/>
          <a:chExt cx="0" cy="0"/>
        </a:xfrm>
      </p:grpSpPr>
      <p:sp>
        <p:nvSpPr>
          <p:cNvPr id="22" name="Picture Placeholder 7">
            <a:extLst>
              <a:ext uri="{FF2B5EF4-FFF2-40B4-BE49-F238E27FC236}">
                <a16:creationId xmlns:a16="http://schemas.microsoft.com/office/drawing/2014/main" xmlns="" id="{093DA11F-BC94-447C-B660-9C906BED01B1}"/>
              </a:ext>
            </a:extLst>
          </p:cNvPr>
          <p:cNvSpPr>
            <a:spLocks noGrp="1"/>
          </p:cNvSpPr>
          <p:nvPr>
            <p:ph type="pic" sz="quarter" idx="15"/>
          </p:nvPr>
        </p:nvSpPr>
        <p:spPr>
          <a:xfrm>
            <a:off x="1" y="1682496"/>
            <a:ext cx="9143999" cy="3493008"/>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2897982" y="696584"/>
            <a:ext cx="3348037" cy="569086"/>
          </a:xfrm>
        </p:spPr>
        <p:txBody>
          <a:bodyPr lIns="0" tIns="0" rIns="0" bIns="0" anchor="b">
            <a:normAutofit/>
          </a:bodyPr>
          <a:lstStyle>
            <a:lvl1pPr algn="ct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2913645" y="1983087"/>
            <a:ext cx="3332374" cy="569085"/>
          </a:xfrm>
        </p:spPr>
        <p:txBody>
          <a:bodyPr lIns="0" tIns="0" rIns="0" bIns="0">
            <a:normAutofit/>
          </a:bodyPr>
          <a:lstStyle>
            <a:lvl1pPr marL="0" indent="0" algn="ct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8" name="Group 8">
            <a:extLst>
              <a:ext uri="{FF2B5EF4-FFF2-40B4-BE49-F238E27FC236}">
                <a16:creationId xmlns:a16="http://schemas.microsoft.com/office/drawing/2014/main" xmlns="" id="{78842051-6173-4CC2-8C4A-8AE31FE7BA54}"/>
              </a:ext>
            </a:extLst>
          </p:cNvPr>
          <p:cNvGrpSpPr/>
          <p:nvPr/>
        </p:nvGrpSpPr>
        <p:grpSpPr>
          <a:xfrm>
            <a:off x="3843297" y="1373283"/>
            <a:ext cx="1457406" cy="100800"/>
            <a:chOff x="3149478" y="1373283"/>
            <a:chExt cx="1943208" cy="100800"/>
          </a:xfrm>
        </p:grpSpPr>
        <p:grpSp>
          <p:nvGrpSpPr>
            <p:cNvPr id="9" name="Group 14">
              <a:extLst>
                <a:ext uri="{FF2B5EF4-FFF2-40B4-BE49-F238E27FC236}">
                  <a16:creationId xmlns:a16="http://schemas.microsoft.com/office/drawing/2014/main" xmlns="" id="{B7317392-EF87-4050-8BBE-32F74B0CF15A}"/>
                </a:ext>
              </a:extLst>
            </p:cNvPr>
            <p:cNvGrpSpPr/>
            <p:nvPr userDrawn="1"/>
          </p:nvGrpSpPr>
          <p:grpSpPr>
            <a:xfrm>
              <a:off x="3149478" y="1373283"/>
              <a:ext cx="1943208" cy="100800"/>
              <a:chOff x="0" y="3237441"/>
              <a:chExt cx="1943208"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18928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1842408" y="3237441"/>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xmlns="" id="{5D1C3636-C306-4492-8D46-194288459CAF}"/>
                </a:ext>
              </a:extLst>
            </p:cNvPr>
            <p:cNvSpPr/>
            <p:nvPr userDrawn="1"/>
          </p:nvSpPr>
          <p:spPr>
            <a:xfrm>
              <a:off x="3149478" y="1373283"/>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35028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hre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p:nvPr>
        </p:nvSpPr>
        <p:spPr>
          <a:xfrm>
            <a:off x="3828198" y="707529"/>
            <a:ext cx="4733165" cy="569086"/>
          </a:xfrm>
        </p:spPr>
        <p:txBody>
          <a:bodyPr lIns="0" tIns="0" rIns="0" bIns="0" anchor="b">
            <a:normAutofit/>
          </a:bodyPr>
          <a:lstStyle>
            <a:lvl1pPr algn="r">
              <a:defRPr sz="3600"/>
            </a:lvl1pPr>
          </a:lstStyle>
          <a:p>
            <a:r>
              <a:rPr lang="en-US" noProof="0" smtClean="0"/>
              <a:t>Click to edit Master title style</a:t>
            </a:r>
            <a:endParaRPr lang="en-US" noProof="0"/>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3828197" y="1625822"/>
            <a:ext cx="4717397"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5384461" y="1375202"/>
            <a:ext cx="3759539" cy="100800"/>
            <a:chOff x="304632" y="3240138"/>
            <a:chExt cx="3129768"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304632" y="3290538"/>
              <a:ext cx="307937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xmlns="" id="{BE12A846-0DFC-435B-BAE9-D90C353E0344}"/>
              </a:ext>
            </a:extLst>
          </p:cNvPr>
          <p:cNvSpPr>
            <a:spLocks noGrp="1"/>
          </p:cNvSpPr>
          <p:nvPr>
            <p:ph type="body" idx="14" hasCustomPrompt="1"/>
          </p:nvPr>
        </p:nvSpPr>
        <p:spPr>
          <a:xfrm>
            <a:off x="920195" y="4271296"/>
            <a:ext cx="2208276"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xmlns="" id="{F2ACDD32-C1AB-4359-B055-2F910492987E}"/>
              </a:ext>
            </a:extLst>
          </p:cNvPr>
          <p:cNvSpPr>
            <a:spLocks noGrp="1"/>
          </p:cNvSpPr>
          <p:nvPr>
            <p:ph type="body" idx="16" hasCustomPrompt="1"/>
          </p:nvPr>
        </p:nvSpPr>
        <p:spPr>
          <a:xfrm>
            <a:off x="920195" y="3858611"/>
            <a:ext cx="2208276"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6" name="Text Placeholder 15">
            <a:extLst>
              <a:ext uri="{FF2B5EF4-FFF2-40B4-BE49-F238E27FC236}">
                <a16:creationId xmlns:a16="http://schemas.microsoft.com/office/drawing/2014/main" xmlns="" id="{D0092E26-7A96-4712-98A7-FFDA7C3D7721}"/>
              </a:ext>
            </a:extLst>
          </p:cNvPr>
          <p:cNvSpPr>
            <a:spLocks noGrp="1"/>
          </p:cNvSpPr>
          <p:nvPr>
            <p:ph type="body" sz="quarter" idx="26" hasCustomPrompt="1"/>
          </p:nvPr>
        </p:nvSpPr>
        <p:spPr>
          <a:xfrm>
            <a:off x="920195" y="2760518"/>
            <a:ext cx="733806"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34" name="Text Placeholder 2">
            <a:extLst>
              <a:ext uri="{FF2B5EF4-FFF2-40B4-BE49-F238E27FC236}">
                <a16:creationId xmlns:a16="http://schemas.microsoft.com/office/drawing/2014/main" xmlns="" id="{B17B484C-F876-40B2-89DE-FC7A9E54C835}"/>
              </a:ext>
            </a:extLst>
          </p:cNvPr>
          <p:cNvSpPr>
            <a:spLocks noGrp="1"/>
          </p:cNvSpPr>
          <p:nvPr>
            <p:ph type="body" idx="27" hasCustomPrompt="1"/>
          </p:nvPr>
        </p:nvSpPr>
        <p:spPr>
          <a:xfrm>
            <a:off x="3653486" y="4271296"/>
            <a:ext cx="2208276"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15">
            <a:extLst>
              <a:ext uri="{FF2B5EF4-FFF2-40B4-BE49-F238E27FC236}">
                <a16:creationId xmlns:a16="http://schemas.microsoft.com/office/drawing/2014/main" xmlns="" id="{7A54608E-523B-47AC-B8A6-3E8FE9A15847}"/>
              </a:ext>
            </a:extLst>
          </p:cNvPr>
          <p:cNvSpPr>
            <a:spLocks noGrp="1"/>
          </p:cNvSpPr>
          <p:nvPr>
            <p:ph type="body" sz="quarter" idx="28" hasCustomPrompt="1"/>
          </p:nvPr>
        </p:nvSpPr>
        <p:spPr>
          <a:xfrm>
            <a:off x="3653485" y="2760518"/>
            <a:ext cx="733806"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36" name="Text Placeholder 2">
            <a:extLst>
              <a:ext uri="{FF2B5EF4-FFF2-40B4-BE49-F238E27FC236}">
                <a16:creationId xmlns:a16="http://schemas.microsoft.com/office/drawing/2014/main" xmlns="" id="{99E02476-A734-4A74-BC42-F104B37C8C19}"/>
              </a:ext>
            </a:extLst>
          </p:cNvPr>
          <p:cNvSpPr>
            <a:spLocks noGrp="1"/>
          </p:cNvSpPr>
          <p:nvPr>
            <p:ph type="body" idx="29" hasCustomPrompt="1"/>
          </p:nvPr>
        </p:nvSpPr>
        <p:spPr>
          <a:xfrm>
            <a:off x="3653486" y="3858611"/>
            <a:ext cx="2208276"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xmlns="" id="{E0D32F26-CEE2-4420-A43D-B008AE2D1DDC}"/>
              </a:ext>
            </a:extLst>
          </p:cNvPr>
          <p:cNvSpPr>
            <a:spLocks noGrp="1"/>
          </p:cNvSpPr>
          <p:nvPr>
            <p:ph type="body" idx="30" hasCustomPrompt="1"/>
          </p:nvPr>
        </p:nvSpPr>
        <p:spPr>
          <a:xfrm>
            <a:off x="6386777" y="4271296"/>
            <a:ext cx="2208276" cy="1419822"/>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15">
            <a:extLst>
              <a:ext uri="{FF2B5EF4-FFF2-40B4-BE49-F238E27FC236}">
                <a16:creationId xmlns:a16="http://schemas.microsoft.com/office/drawing/2014/main" xmlns="" id="{DBC2890A-FFF7-4606-A262-6D464BA5D997}"/>
              </a:ext>
            </a:extLst>
          </p:cNvPr>
          <p:cNvSpPr>
            <a:spLocks noGrp="1"/>
          </p:cNvSpPr>
          <p:nvPr>
            <p:ph type="body" sz="quarter" idx="31" hasCustomPrompt="1"/>
          </p:nvPr>
        </p:nvSpPr>
        <p:spPr>
          <a:xfrm>
            <a:off x="6386777" y="2760518"/>
            <a:ext cx="733806" cy="978408"/>
          </a:xfrm>
          <a:prstGeom prst="ellipse">
            <a:avLst/>
          </a:prstGeom>
          <a:ln w="6350">
            <a:solidFill>
              <a:schemeClr val="tx1"/>
            </a:solid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sp>
        <p:nvSpPr>
          <p:cNvPr id="39" name="Text Placeholder 2">
            <a:extLst>
              <a:ext uri="{FF2B5EF4-FFF2-40B4-BE49-F238E27FC236}">
                <a16:creationId xmlns:a16="http://schemas.microsoft.com/office/drawing/2014/main" xmlns="" id="{268E1254-8C59-4B9B-A775-45CA3D655514}"/>
              </a:ext>
            </a:extLst>
          </p:cNvPr>
          <p:cNvSpPr>
            <a:spLocks noGrp="1"/>
          </p:cNvSpPr>
          <p:nvPr>
            <p:ph type="body" idx="32" hasCustomPrompt="1"/>
          </p:nvPr>
        </p:nvSpPr>
        <p:spPr>
          <a:xfrm>
            <a:off x="6386777" y="3858611"/>
            <a:ext cx="2208276"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xmlns="" id="{8E47DC43-D8A0-4F17-B897-D8B07A6F1B47}"/>
              </a:ext>
            </a:extLst>
          </p:cNvPr>
          <p:cNvCxnSpPr/>
          <p:nvPr/>
        </p:nvCxnSpPr>
        <p:spPr>
          <a:xfrm>
            <a:off x="1654001" y="3256107"/>
            <a:ext cx="199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D201F265-08ED-497A-BE5C-62220829348F}"/>
              </a:ext>
            </a:extLst>
          </p:cNvPr>
          <p:cNvCxnSpPr/>
          <p:nvPr/>
        </p:nvCxnSpPr>
        <p:spPr>
          <a:xfrm>
            <a:off x="4387379" y="3255785"/>
            <a:ext cx="199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344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mbers 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p:nvPr>
        </p:nvSpPr>
        <p:spPr>
          <a:xfrm>
            <a:off x="3219012" y="707529"/>
            <a:ext cx="5338542" cy="569086"/>
          </a:xfrm>
        </p:spPr>
        <p:txBody>
          <a:bodyPr lIns="0" tIns="0" rIns="0" bIns="0" anchor="b">
            <a:normAutofit/>
          </a:bodyPr>
          <a:lstStyle>
            <a:lvl1pPr algn="l">
              <a:defRPr sz="3600"/>
            </a:lvl1pPr>
          </a:lstStyle>
          <a:p>
            <a:r>
              <a:rPr lang="en-US" noProof="0" smtClean="0"/>
              <a:t>Click to edit Master title style</a:t>
            </a:r>
            <a:endParaRPr lang="en-US" noProof="0"/>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3219012" y="1625822"/>
            <a:ext cx="5322532"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3235861" y="1375202"/>
            <a:ext cx="5908139" cy="100800"/>
            <a:chOff x="245550" y="3240138"/>
            <a:chExt cx="4015976"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a:endCxn id="13" idx="6"/>
            </p:cNvCxnSpPr>
            <p:nvPr userDrawn="1"/>
          </p:nvCxnSpPr>
          <p:spPr>
            <a:xfrm>
              <a:off x="245550" y="3290538"/>
              <a:ext cx="401597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xmlns="" id="{D0092E26-7A96-4712-98A7-FFDA7C3D7721}"/>
              </a:ext>
            </a:extLst>
          </p:cNvPr>
          <p:cNvSpPr>
            <a:spLocks noGrp="1"/>
          </p:cNvSpPr>
          <p:nvPr>
            <p:ph type="body" sz="quarter" idx="26" hasCustomPrompt="1"/>
          </p:nvPr>
        </p:nvSpPr>
        <p:spPr>
          <a:xfrm>
            <a:off x="587793" y="3301941"/>
            <a:ext cx="2556182"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$12,345</a:t>
            </a:r>
          </a:p>
        </p:txBody>
      </p:sp>
      <p:sp>
        <p:nvSpPr>
          <p:cNvPr id="34" name="Text Placeholder 2">
            <a:extLst>
              <a:ext uri="{FF2B5EF4-FFF2-40B4-BE49-F238E27FC236}">
                <a16:creationId xmlns:a16="http://schemas.microsoft.com/office/drawing/2014/main" xmlns="" id="{B17B484C-F876-40B2-89DE-FC7A9E54C835}"/>
              </a:ext>
            </a:extLst>
          </p:cNvPr>
          <p:cNvSpPr>
            <a:spLocks noGrp="1"/>
          </p:cNvSpPr>
          <p:nvPr>
            <p:ph type="body" idx="27" hasCustomPrompt="1"/>
          </p:nvPr>
        </p:nvSpPr>
        <p:spPr>
          <a:xfrm>
            <a:off x="4287247" y="3394495"/>
            <a:ext cx="4258725"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xmlns="" id="{99E02476-A734-4A74-BC42-F104B37C8C19}"/>
              </a:ext>
            </a:extLst>
          </p:cNvPr>
          <p:cNvSpPr>
            <a:spLocks noGrp="1"/>
          </p:cNvSpPr>
          <p:nvPr>
            <p:ph type="body" idx="29" hasCustomPrompt="1"/>
          </p:nvPr>
        </p:nvSpPr>
        <p:spPr>
          <a:xfrm>
            <a:off x="3219013" y="3394495"/>
            <a:ext cx="1049324"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6" name="Text Placeholder 15">
            <a:extLst>
              <a:ext uri="{FF2B5EF4-FFF2-40B4-BE49-F238E27FC236}">
                <a16:creationId xmlns:a16="http://schemas.microsoft.com/office/drawing/2014/main" xmlns="" id="{EA5D8D7D-F37C-49AD-98F0-641CE42B8A83}"/>
              </a:ext>
            </a:extLst>
          </p:cNvPr>
          <p:cNvSpPr>
            <a:spLocks noGrp="1"/>
          </p:cNvSpPr>
          <p:nvPr>
            <p:ph type="body" sz="quarter" idx="30" hasCustomPrompt="1"/>
          </p:nvPr>
        </p:nvSpPr>
        <p:spPr>
          <a:xfrm>
            <a:off x="587793" y="4594663"/>
            <a:ext cx="2556182" cy="978408"/>
          </a:xfrm>
          <a:prstGeom prst="rect">
            <a:avLst/>
          </a:prstGeom>
          <a:ln w="6350">
            <a:noFill/>
          </a:ln>
        </p:spPr>
        <p:txBody>
          <a:bodyPr lIns="0" tIns="0" rIns="0" bIns="0" anchor="ctr" anchorCtr="0">
            <a:noAutofit/>
          </a:bodyPr>
          <a:lstStyle>
            <a:lvl1pPr marL="0" indent="0" algn="l">
              <a:buNone/>
              <a:defRPr sz="7000" b="1">
                <a:ln w="6350">
                  <a:solidFill>
                    <a:schemeClr val="tx1"/>
                  </a:solidFill>
                </a:ln>
                <a:noFill/>
                <a:latin typeface="+mj-lt"/>
              </a:defRPr>
            </a:lvl1pPr>
          </a:lstStyle>
          <a:p>
            <a:pPr lvl="0"/>
            <a:r>
              <a:rPr lang="en-US" noProof="0"/>
              <a:t>$6,789</a:t>
            </a:r>
          </a:p>
        </p:txBody>
      </p:sp>
      <p:sp>
        <p:nvSpPr>
          <p:cNvPr id="27" name="Text Placeholder 2">
            <a:extLst>
              <a:ext uri="{FF2B5EF4-FFF2-40B4-BE49-F238E27FC236}">
                <a16:creationId xmlns:a16="http://schemas.microsoft.com/office/drawing/2014/main" xmlns="" id="{521FF93D-8384-4E22-8645-BDE6AB983488}"/>
              </a:ext>
            </a:extLst>
          </p:cNvPr>
          <p:cNvSpPr>
            <a:spLocks noGrp="1"/>
          </p:cNvSpPr>
          <p:nvPr>
            <p:ph type="body" idx="31" hasCustomPrompt="1"/>
          </p:nvPr>
        </p:nvSpPr>
        <p:spPr>
          <a:xfrm>
            <a:off x="4287247" y="4687217"/>
            <a:ext cx="4258725" cy="978407"/>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8" name="Text Placeholder 2">
            <a:extLst>
              <a:ext uri="{FF2B5EF4-FFF2-40B4-BE49-F238E27FC236}">
                <a16:creationId xmlns:a16="http://schemas.microsoft.com/office/drawing/2014/main" xmlns="" id="{BA358F36-EA77-462E-9158-AFDF1D449A1A}"/>
              </a:ext>
            </a:extLst>
          </p:cNvPr>
          <p:cNvSpPr>
            <a:spLocks noGrp="1"/>
          </p:cNvSpPr>
          <p:nvPr>
            <p:ph type="body" idx="32" hasCustomPrompt="1"/>
          </p:nvPr>
        </p:nvSpPr>
        <p:spPr>
          <a:xfrm>
            <a:off x="3219013" y="4687217"/>
            <a:ext cx="1049324" cy="978407"/>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340411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Layout with circl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7" y="3242645"/>
            <a:ext cx="3348037"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4872948"/>
            <a:ext cx="3332374"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4581382"/>
            <a:ext cx="3277800" cy="100800"/>
            <a:chOff x="-1228304" y="3240138"/>
            <a:chExt cx="4370400" cy="100800"/>
          </a:xfrm>
        </p:grpSpPr>
        <p:cxnSp>
          <p:nvCxnSpPr>
            <p:cNvPr id="13" name="Straight Connector 12">
              <a:extLst>
                <a:ext uri="{FF2B5EF4-FFF2-40B4-BE49-F238E27FC236}">
                  <a16:creationId xmlns:a16="http://schemas.microsoft.com/office/drawing/2014/main" xmlns="" id="{785A4134-866D-4143-AC1E-8A2FFDB49855}"/>
                </a:ext>
              </a:extLst>
            </p:cNvPr>
            <p:cNvCxnSpPr>
              <a:cxnSpLocks/>
            </p:cNvCxnSpPr>
            <p:nvPr userDrawn="1"/>
          </p:nvCxnSpPr>
          <p:spPr>
            <a:xfrm>
              <a:off x="-1228304" y="3290538"/>
              <a:ext cx="432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3041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6" name="Text Placeholder 2">
            <a:extLst>
              <a:ext uri="{FF2B5EF4-FFF2-40B4-BE49-F238E27FC236}">
                <a16:creationId xmlns:a16="http://schemas.microsoft.com/office/drawing/2014/main" xmlns="" id="{BB522941-5C7D-4701-9AD7-BB4C11C6EBCE}"/>
              </a:ext>
            </a:extLst>
          </p:cNvPr>
          <p:cNvSpPr>
            <a:spLocks noGrp="1"/>
          </p:cNvSpPr>
          <p:nvPr>
            <p:ph type="body" idx="14" hasCustomPrompt="1"/>
          </p:nvPr>
        </p:nvSpPr>
        <p:spPr>
          <a:xfrm>
            <a:off x="4149767" y="4551486"/>
            <a:ext cx="4391777" cy="1208079"/>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xmlns="" id="{ADC059E4-36DE-4100-8F15-85A9F37E84FE}"/>
              </a:ext>
            </a:extLst>
          </p:cNvPr>
          <p:cNvSpPr/>
          <p:nvPr/>
        </p:nvSpPr>
        <p:spPr>
          <a:xfrm>
            <a:off x="2712720" y="859665"/>
            <a:ext cx="1591056" cy="2121408"/>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xmlns="" id="{34E475F8-9B44-4A3E-9F99-CF0346C89B8E}"/>
              </a:ext>
            </a:extLst>
          </p:cNvPr>
          <p:cNvSpPr/>
          <p:nvPr/>
        </p:nvSpPr>
        <p:spPr>
          <a:xfrm>
            <a:off x="4142224" y="836613"/>
            <a:ext cx="2112264" cy="28163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2" name="Oval 21">
            <a:extLst>
              <a:ext uri="{FF2B5EF4-FFF2-40B4-BE49-F238E27FC236}">
                <a16:creationId xmlns:a16="http://schemas.microsoft.com/office/drawing/2014/main" xmlns="" id="{EF5FAF95-28E9-4D03-884C-A89CBC8B61DC}"/>
              </a:ext>
            </a:extLst>
          </p:cNvPr>
          <p:cNvSpPr/>
          <p:nvPr/>
        </p:nvSpPr>
        <p:spPr>
          <a:xfrm>
            <a:off x="6092936" y="859665"/>
            <a:ext cx="2455164" cy="3273552"/>
          </a:xfrm>
          <a:prstGeom prst="ellipse">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7" name="Text Placeholder 15">
            <a:extLst>
              <a:ext uri="{FF2B5EF4-FFF2-40B4-BE49-F238E27FC236}">
                <a16:creationId xmlns:a16="http://schemas.microsoft.com/office/drawing/2014/main" xmlns="" id="{5F221D05-AC12-4B7C-A00B-E28F93E23D7A}"/>
              </a:ext>
            </a:extLst>
          </p:cNvPr>
          <p:cNvSpPr>
            <a:spLocks noGrp="1"/>
          </p:cNvSpPr>
          <p:nvPr>
            <p:ph type="body" sz="quarter" idx="26" hasCustomPrompt="1"/>
          </p:nvPr>
        </p:nvSpPr>
        <p:spPr>
          <a:xfrm>
            <a:off x="2888948" y="1382322"/>
            <a:ext cx="126081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$25</a:t>
            </a:r>
          </a:p>
        </p:txBody>
      </p:sp>
      <p:sp>
        <p:nvSpPr>
          <p:cNvPr id="28" name="Text Placeholder 2">
            <a:extLst>
              <a:ext uri="{FF2B5EF4-FFF2-40B4-BE49-F238E27FC236}">
                <a16:creationId xmlns:a16="http://schemas.microsoft.com/office/drawing/2014/main" xmlns="" id="{A3904B01-A725-4CE3-9321-D42F3E296703}"/>
              </a:ext>
            </a:extLst>
          </p:cNvPr>
          <p:cNvSpPr>
            <a:spLocks noGrp="1"/>
          </p:cNvSpPr>
          <p:nvPr>
            <p:ph type="body" idx="29" hasCustomPrompt="1"/>
          </p:nvPr>
        </p:nvSpPr>
        <p:spPr>
          <a:xfrm>
            <a:off x="2945643" y="2363692"/>
            <a:ext cx="1139886"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29" name="Text Placeholder 2">
            <a:extLst>
              <a:ext uri="{FF2B5EF4-FFF2-40B4-BE49-F238E27FC236}">
                <a16:creationId xmlns:a16="http://schemas.microsoft.com/office/drawing/2014/main" xmlns="" id="{D9CE08AF-782B-4514-BE33-D3AED71A7344}"/>
              </a:ext>
            </a:extLst>
          </p:cNvPr>
          <p:cNvSpPr>
            <a:spLocks noGrp="1"/>
          </p:cNvSpPr>
          <p:nvPr>
            <p:ph type="body" idx="30" hasCustomPrompt="1"/>
          </p:nvPr>
        </p:nvSpPr>
        <p:spPr>
          <a:xfrm>
            <a:off x="2854599" y="1185843"/>
            <a:ext cx="1139886"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0" name="Text Placeholder 15">
            <a:extLst>
              <a:ext uri="{FF2B5EF4-FFF2-40B4-BE49-F238E27FC236}">
                <a16:creationId xmlns:a16="http://schemas.microsoft.com/office/drawing/2014/main" xmlns="" id="{614098B4-704D-42A8-B776-2C93C30C39DA}"/>
              </a:ext>
            </a:extLst>
          </p:cNvPr>
          <p:cNvSpPr>
            <a:spLocks noGrp="1"/>
          </p:cNvSpPr>
          <p:nvPr>
            <p:ph type="body" sz="quarter" idx="31" hasCustomPrompt="1"/>
          </p:nvPr>
        </p:nvSpPr>
        <p:spPr>
          <a:xfrm>
            <a:off x="4585121" y="1767897"/>
            <a:ext cx="126081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$50</a:t>
            </a:r>
          </a:p>
        </p:txBody>
      </p:sp>
      <p:sp>
        <p:nvSpPr>
          <p:cNvPr id="31" name="Text Placeholder 2">
            <a:extLst>
              <a:ext uri="{FF2B5EF4-FFF2-40B4-BE49-F238E27FC236}">
                <a16:creationId xmlns:a16="http://schemas.microsoft.com/office/drawing/2014/main" xmlns="" id="{CE6465F4-0B4D-4B43-BE59-BC984FE8EF05}"/>
              </a:ext>
            </a:extLst>
          </p:cNvPr>
          <p:cNvSpPr>
            <a:spLocks noGrp="1"/>
          </p:cNvSpPr>
          <p:nvPr>
            <p:ph type="body" idx="32" hasCustomPrompt="1"/>
          </p:nvPr>
        </p:nvSpPr>
        <p:spPr>
          <a:xfrm>
            <a:off x="4641816" y="2753339"/>
            <a:ext cx="1139886"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2" name="Text Placeholder 2">
            <a:extLst>
              <a:ext uri="{FF2B5EF4-FFF2-40B4-BE49-F238E27FC236}">
                <a16:creationId xmlns:a16="http://schemas.microsoft.com/office/drawing/2014/main" xmlns="" id="{4DBC997E-F996-4F59-A610-3C8558F180CA}"/>
              </a:ext>
            </a:extLst>
          </p:cNvPr>
          <p:cNvSpPr>
            <a:spLocks noGrp="1"/>
          </p:cNvSpPr>
          <p:nvPr>
            <p:ph type="body" idx="33" hasCustomPrompt="1"/>
          </p:nvPr>
        </p:nvSpPr>
        <p:spPr>
          <a:xfrm>
            <a:off x="4550772" y="1537656"/>
            <a:ext cx="1139886"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
        <p:nvSpPr>
          <p:cNvPr id="33" name="Text Placeholder 15">
            <a:extLst>
              <a:ext uri="{FF2B5EF4-FFF2-40B4-BE49-F238E27FC236}">
                <a16:creationId xmlns:a16="http://schemas.microsoft.com/office/drawing/2014/main" xmlns="" id="{D2098E46-8023-469E-86ED-39848BCA69B9}"/>
              </a:ext>
            </a:extLst>
          </p:cNvPr>
          <p:cNvSpPr>
            <a:spLocks noGrp="1"/>
          </p:cNvSpPr>
          <p:nvPr>
            <p:ph type="body" sz="quarter" idx="34" hasCustomPrompt="1"/>
          </p:nvPr>
        </p:nvSpPr>
        <p:spPr>
          <a:xfrm>
            <a:off x="6535833" y="2049128"/>
            <a:ext cx="1507815"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$100</a:t>
            </a:r>
          </a:p>
        </p:txBody>
      </p:sp>
      <p:sp>
        <p:nvSpPr>
          <p:cNvPr id="34" name="Text Placeholder 2">
            <a:extLst>
              <a:ext uri="{FF2B5EF4-FFF2-40B4-BE49-F238E27FC236}">
                <a16:creationId xmlns:a16="http://schemas.microsoft.com/office/drawing/2014/main" xmlns="" id="{93715D94-9DBE-476D-B2A4-208BC6D40C35}"/>
              </a:ext>
            </a:extLst>
          </p:cNvPr>
          <p:cNvSpPr>
            <a:spLocks noGrp="1"/>
          </p:cNvSpPr>
          <p:nvPr>
            <p:ph type="body" idx="35" hasCustomPrompt="1"/>
          </p:nvPr>
        </p:nvSpPr>
        <p:spPr>
          <a:xfrm>
            <a:off x="6736301" y="3034570"/>
            <a:ext cx="1139886" cy="617093"/>
          </a:xfrm>
        </p:spPr>
        <p:txBody>
          <a:bodyPr lIns="0" tIns="0" rIns="0" bIns="0" anchor="t"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Section 1</a:t>
            </a:r>
            <a:br>
              <a:rPr lang="en-US" noProof="0"/>
            </a:br>
            <a:r>
              <a:rPr lang="en-US" noProof="0"/>
              <a:t>Title</a:t>
            </a:r>
          </a:p>
        </p:txBody>
      </p:sp>
      <p:sp>
        <p:nvSpPr>
          <p:cNvPr id="35" name="Text Placeholder 2">
            <a:extLst>
              <a:ext uri="{FF2B5EF4-FFF2-40B4-BE49-F238E27FC236}">
                <a16:creationId xmlns:a16="http://schemas.microsoft.com/office/drawing/2014/main" xmlns="" id="{C6E1A50B-8AFF-497B-8AEC-C61D95DC0685}"/>
              </a:ext>
            </a:extLst>
          </p:cNvPr>
          <p:cNvSpPr>
            <a:spLocks noGrp="1"/>
          </p:cNvSpPr>
          <p:nvPr>
            <p:ph type="body" idx="36" hasCustomPrompt="1"/>
          </p:nvPr>
        </p:nvSpPr>
        <p:spPr>
          <a:xfrm>
            <a:off x="6816788" y="1818887"/>
            <a:ext cx="1139886" cy="250619"/>
          </a:xfrm>
        </p:spPr>
        <p:txBody>
          <a:bodyPr lIns="0" tIns="0" rIns="0" bIns="0" anchor="t" anchorCtr="0">
            <a:normAutofit/>
          </a:bodyPr>
          <a:lstStyle>
            <a:lvl1pPr marL="0" indent="0" algn="r">
              <a:spcBef>
                <a:spcPts val="600"/>
              </a:spcBef>
              <a:buClr>
                <a:schemeClr val="tx1"/>
              </a:buClr>
              <a:buFont typeface="Courier New" panose="02070309020205020404" pitchFamily="49" charset="0"/>
              <a:buNone/>
              <a:defRPr sz="1800" b="0">
                <a:solidFill>
                  <a:schemeClr val="tx1"/>
                </a:solidFill>
                <a:latin typeface="+mn-lt"/>
                <a:cs typeface="Segoe UI Light"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BILLION</a:t>
            </a:r>
          </a:p>
        </p:txBody>
      </p:sp>
    </p:spTree>
    <p:extLst>
      <p:ext uri="{BB962C8B-B14F-4D97-AF65-F5344CB8AC3E}">
        <p14:creationId xmlns:p14="http://schemas.microsoft.com/office/powerpoint/2010/main" val="3942925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wo Content with Subtitl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4572000" y="707529"/>
            <a:ext cx="3985554"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4572000" y="1625822"/>
            <a:ext cx="3969544"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4572000" y="1383372"/>
            <a:ext cx="4572000" cy="100800"/>
            <a:chOff x="646015" y="3248308"/>
            <a:chExt cx="3107749"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Text Placeholder 2">
            <a:extLst>
              <a:ext uri="{FF2B5EF4-FFF2-40B4-BE49-F238E27FC236}">
                <a16:creationId xmlns:a16="http://schemas.microsoft.com/office/drawing/2014/main" xmlns="" id="{B17B484C-F876-40B2-89DE-FC7A9E54C835}"/>
              </a:ext>
            </a:extLst>
          </p:cNvPr>
          <p:cNvSpPr>
            <a:spLocks noGrp="1"/>
          </p:cNvSpPr>
          <p:nvPr>
            <p:ph type="body" idx="27" hasCustomPrompt="1"/>
          </p:nvPr>
        </p:nvSpPr>
        <p:spPr>
          <a:xfrm>
            <a:off x="623888" y="3335524"/>
            <a:ext cx="3613377"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xmlns="" id="{99E02476-A734-4A74-BC42-F104B37C8C19}"/>
              </a:ext>
            </a:extLst>
          </p:cNvPr>
          <p:cNvSpPr>
            <a:spLocks noGrp="1"/>
          </p:cNvSpPr>
          <p:nvPr>
            <p:ph type="body" idx="29" hasCustomPrompt="1"/>
          </p:nvPr>
        </p:nvSpPr>
        <p:spPr>
          <a:xfrm>
            <a:off x="623888" y="2905291"/>
            <a:ext cx="2186799"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3" name="Text Placeholder 2">
            <a:extLst>
              <a:ext uri="{FF2B5EF4-FFF2-40B4-BE49-F238E27FC236}">
                <a16:creationId xmlns:a16="http://schemas.microsoft.com/office/drawing/2014/main" xmlns="" id="{ABD2EF23-562D-4049-92E3-48371C9E83A4}"/>
              </a:ext>
            </a:extLst>
          </p:cNvPr>
          <p:cNvSpPr>
            <a:spLocks noGrp="1"/>
          </p:cNvSpPr>
          <p:nvPr>
            <p:ph type="body" idx="30" hasCustomPrompt="1"/>
          </p:nvPr>
        </p:nvSpPr>
        <p:spPr>
          <a:xfrm>
            <a:off x="4574120" y="3335524"/>
            <a:ext cx="3983434"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xmlns="" id="{FB2A0B34-417C-46AC-95C0-9B2A2FCC8BFC}"/>
              </a:ext>
            </a:extLst>
          </p:cNvPr>
          <p:cNvSpPr>
            <a:spLocks noGrp="1"/>
          </p:cNvSpPr>
          <p:nvPr>
            <p:ph type="body" idx="31" hasCustomPrompt="1"/>
          </p:nvPr>
        </p:nvSpPr>
        <p:spPr>
          <a:xfrm>
            <a:off x="4574120" y="2905291"/>
            <a:ext cx="2186799"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7780866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har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604579" y="707529"/>
            <a:ext cx="2778113" cy="569086"/>
          </a:xfrm>
        </p:spPr>
        <p:txBody>
          <a:bodyPr lIns="0" tIns="0" rIns="0" bIns="0" anchor="b">
            <a:normAutofit/>
          </a:bodyPr>
          <a:lstStyle>
            <a:lvl1pPr algn="l">
              <a:defRPr sz="3600"/>
            </a:lvl1pPr>
          </a:lstStyle>
          <a:p>
            <a:r>
              <a:rPr lang="en-US" noProof="0"/>
              <a:t>CLICK TO EDIT</a:t>
            </a:r>
          </a:p>
        </p:txBody>
      </p:sp>
      <p:grpSp>
        <p:nvGrpSpPr>
          <p:cNvPr id="2" name="Group 10">
            <a:extLst>
              <a:ext uri="{FF2B5EF4-FFF2-40B4-BE49-F238E27FC236}">
                <a16:creationId xmlns:a16="http://schemas.microsoft.com/office/drawing/2014/main" xmlns="" id="{59E4D57E-4989-4939-A31F-637543FAB606}"/>
              </a:ext>
            </a:extLst>
          </p:cNvPr>
          <p:cNvGrpSpPr/>
          <p:nvPr/>
        </p:nvGrpSpPr>
        <p:grpSpPr>
          <a:xfrm>
            <a:off x="-4" y="1374243"/>
            <a:ext cx="3239284" cy="100800"/>
            <a:chOff x="646012" y="3239179"/>
            <a:chExt cx="2201856"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646012" y="3290538"/>
              <a:ext cx="2165636"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2796480" y="3239179"/>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Picture Placeholder 11" descr="Competitors logos quadrant">
            <a:extLst>
              <a:ext uri="{FF2B5EF4-FFF2-40B4-BE49-F238E27FC236}">
                <a16:creationId xmlns:a16="http://schemas.microsoft.com/office/drawing/2014/main" xmlns="" id="{58A093A6-410B-4E4B-BA54-D31E8313D9B1}"/>
              </a:ext>
            </a:extLst>
          </p:cNvPr>
          <p:cNvSpPr>
            <a:spLocks noGrp="1"/>
          </p:cNvSpPr>
          <p:nvPr>
            <p:ph type="pic" sz="quarter" idx="39" hasCustomPrompt="1"/>
          </p:nvPr>
        </p:nvSpPr>
        <p:spPr>
          <a:xfrm>
            <a:off x="2946503" y="2872719"/>
            <a:ext cx="1329115" cy="777240"/>
          </a:xfrm>
          <a:noFill/>
        </p:spPr>
        <p:txBody>
          <a:bodyPr anchor="ctr" anchorCtr="0">
            <a:noAutofit/>
          </a:bodyPr>
          <a:lstStyle>
            <a:lvl1pPr marL="0" indent="0" algn="ctr">
              <a:buNone/>
              <a:defRPr sz="2000" i="1">
                <a:solidFill>
                  <a:schemeClr val="tx1"/>
                </a:solidFill>
              </a:defRPr>
            </a:lvl1pPr>
          </a:lstStyle>
          <a:p>
            <a:r>
              <a:rPr lang="en-US" noProof="0" dirty="0"/>
              <a:t>Competitor 2</a:t>
            </a:r>
          </a:p>
          <a:p>
            <a:r>
              <a:rPr lang="en-US" noProof="0" dirty="0"/>
              <a:t>Logo</a:t>
            </a:r>
          </a:p>
        </p:txBody>
      </p:sp>
      <p:sp>
        <p:nvSpPr>
          <p:cNvPr id="22" name="Picture Placeholder 11" descr="Competitors logos quadrant">
            <a:extLst>
              <a:ext uri="{FF2B5EF4-FFF2-40B4-BE49-F238E27FC236}">
                <a16:creationId xmlns:a16="http://schemas.microsoft.com/office/drawing/2014/main" xmlns="" id="{C852F764-614E-4E0D-B231-E5EF9B5D3AFE}"/>
              </a:ext>
            </a:extLst>
          </p:cNvPr>
          <p:cNvSpPr>
            <a:spLocks noGrp="1"/>
          </p:cNvSpPr>
          <p:nvPr>
            <p:ph type="pic" sz="quarter" idx="40" hasCustomPrompt="1"/>
          </p:nvPr>
        </p:nvSpPr>
        <p:spPr>
          <a:xfrm>
            <a:off x="604579" y="2171148"/>
            <a:ext cx="1241298" cy="777240"/>
          </a:xfrm>
          <a:noFill/>
        </p:spPr>
        <p:txBody>
          <a:bodyPr anchor="ctr" anchorCtr="0">
            <a:noAutofit/>
          </a:bodyPr>
          <a:lstStyle>
            <a:lvl1pPr marL="0" indent="0" algn="ctr">
              <a:buNone/>
              <a:defRPr sz="2000" i="1">
                <a:solidFill>
                  <a:schemeClr val="tx1"/>
                </a:solidFill>
              </a:defRPr>
            </a:lvl1pPr>
          </a:lstStyle>
          <a:p>
            <a:r>
              <a:rPr lang="en-US" noProof="0" dirty="0"/>
              <a:t>Competitor 1</a:t>
            </a:r>
          </a:p>
          <a:p>
            <a:r>
              <a:rPr lang="en-US" noProof="0" dirty="0"/>
              <a:t>Logo</a:t>
            </a:r>
          </a:p>
        </p:txBody>
      </p:sp>
      <p:sp>
        <p:nvSpPr>
          <p:cNvPr id="25" name="Picture Placeholder 11" descr="Competitors logos quadrant">
            <a:extLst>
              <a:ext uri="{FF2B5EF4-FFF2-40B4-BE49-F238E27FC236}">
                <a16:creationId xmlns:a16="http://schemas.microsoft.com/office/drawing/2014/main" xmlns="" id="{0349F007-C349-4EF3-A61F-86C43BEB5478}"/>
              </a:ext>
            </a:extLst>
          </p:cNvPr>
          <p:cNvSpPr>
            <a:spLocks noGrp="1"/>
          </p:cNvSpPr>
          <p:nvPr>
            <p:ph type="pic" sz="quarter" idx="41" hasCustomPrompt="1"/>
          </p:nvPr>
        </p:nvSpPr>
        <p:spPr>
          <a:xfrm>
            <a:off x="2047187" y="4456262"/>
            <a:ext cx="1329115" cy="777240"/>
          </a:xfrm>
          <a:noFill/>
        </p:spPr>
        <p:txBody>
          <a:bodyPr anchor="ctr" anchorCtr="0">
            <a:noAutofit/>
          </a:bodyPr>
          <a:lstStyle>
            <a:lvl1pPr marL="0" indent="0" algn="ctr">
              <a:buNone/>
              <a:defRPr sz="2000" i="1">
                <a:solidFill>
                  <a:schemeClr val="tx1"/>
                </a:solidFill>
              </a:defRPr>
            </a:lvl1pPr>
          </a:lstStyle>
          <a:p>
            <a:r>
              <a:rPr lang="en-US" noProof="0" dirty="0"/>
              <a:t>Competitor 3</a:t>
            </a:r>
          </a:p>
          <a:p>
            <a:r>
              <a:rPr lang="en-US" noProof="0" dirty="0"/>
              <a:t>Logo</a:t>
            </a:r>
          </a:p>
        </p:txBody>
      </p:sp>
      <p:sp>
        <p:nvSpPr>
          <p:cNvPr id="26" name="Picture Placeholder 11" descr="Competitors logos quadrant">
            <a:extLst>
              <a:ext uri="{FF2B5EF4-FFF2-40B4-BE49-F238E27FC236}">
                <a16:creationId xmlns:a16="http://schemas.microsoft.com/office/drawing/2014/main" xmlns="" id="{FEA8BDDC-623F-4C67-AD04-E7801B537019}"/>
              </a:ext>
            </a:extLst>
          </p:cNvPr>
          <p:cNvSpPr>
            <a:spLocks noGrp="1"/>
          </p:cNvSpPr>
          <p:nvPr>
            <p:ph type="pic" sz="quarter" idx="42" hasCustomPrompt="1"/>
          </p:nvPr>
        </p:nvSpPr>
        <p:spPr>
          <a:xfrm>
            <a:off x="5122160" y="2770168"/>
            <a:ext cx="1329115" cy="777240"/>
          </a:xfrm>
          <a:noFill/>
        </p:spPr>
        <p:txBody>
          <a:bodyPr anchor="ctr" anchorCtr="0">
            <a:noAutofit/>
          </a:bodyPr>
          <a:lstStyle>
            <a:lvl1pPr marL="0" indent="0" algn="ctr">
              <a:buNone/>
              <a:defRPr sz="2000" i="1">
                <a:solidFill>
                  <a:schemeClr val="tx1"/>
                </a:solidFill>
              </a:defRPr>
            </a:lvl1pPr>
          </a:lstStyle>
          <a:p>
            <a:r>
              <a:rPr lang="en-US" noProof="0" dirty="0"/>
              <a:t>Competitor 4</a:t>
            </a:r>
          </a:p>
          <a:p>
            <a:r>
              <a:rPr lang="en-US" noProof="0" dirty="0"/>
              <a:t>Logo</a:t>
            </a:r>
          </a:p>
        </p:txBody>
      </p:sp>
      <p:sp>
        <p:nvSpPr>
          <p:cNvPr id="27" name="Picture Placeholder 11" descr="Competitors logos quadrant">
            <a:extLst>
              <a:ext uri="{FF2B5EF4-FFF2-40B4-BE49-F238E27FC236}">
                <a16:creationId xmlns:a16="http://schemas.microsoft.com/office/drawing/2014/main" xmlns="" id="{28B0D00B-97E7-4133-B35A-AC2EF334CD2B}"/>
              </a:ext>
            </a:extLst>
          </p:cNvPr>
          <p:cNvSpPr>
            <a:spLocks noGrp="1"/>
          </p:cNvSpPr>
          <p:nvPr>
            <p:ph type="pic" sz="quarter" idx="43" hasCustomPrompt="1"/>
          </p:nvPr>
        </p:nvSpPr>
        <p:spPr>
          <a:xfrm>
            <a:off x="4957551" y="4588832"/>
            <a:ext cx="1329115" cy="777240"/>
          </a:xfrm>
          <a:noFill/>
        </p:spPr>
        <p:txBody>
          <a:bodyPr anchor="ctr" anchorCtr="0">
            <a:noAutofit/>
          </a:bodyPr>
          <a:lstStyle>
            <a:lvl1pPr marL="0" indent="0" algn="ctr">
              <a:buNone/>
              <a:defRPr sz="2000" i="1">
                <a:solidFill>
                  <a:schemeClr val="tx1"/>
                </a:solidFill>
              </a:defRPr>
            </a:lvl1pPr>
          </a:lstStyle>
          <a:p>
            <a:r>
              <a:rPr lang="en-US" noProof="0" dirty="0"/>
              <a:t>Competitor 5</a:t>
            </a:r>
          </a:p>
          <a:p>
            <a:r>
              <a:rPr lang="en-US" noProof="0" dirty="0"/>
              <a:t>Logo</a:t>
            </a:r>
          </a:p>
        </p:txBody>
      </p:sp>
      <p:sp>
        <p:nvSpPr>
          <p:cNvPr id="28" name="Picture Placeholder 11" descr="Competitors logos quadrant">
            <a:extLst>
              <a:ext uri="{FF2B5EF4-FFF2-40B4-BE49-F238E27FC236}">
                <a16:creationId xmlns:a16="http://schemas.microsoft.com/office/drawing/2014/main" xmlns="" id="{8D1A7417-EFAD-46F6-ADA5-117D4C7B1A9D}"/>
              </a:ext>
            </a:extLst>
          </p:cNvPr>
          <p:cNvSpPr>
            <a:spLocks noGrp="1"/>
          </p:cNvSpPr>
          <p:nvPr>
            <p:ph type="pic" sz="quarter" idx="44" hasCustomPrompt="1"/>
          </p:nvPr>
        </p:nvSpPr>
        <p:spPr>
          <a:xfrm>
            <a:off x="7178369" y="4977452"/>
            <a:ext cx="1329115" cy="777240"/>
          </a:xfrm>
          <a:noFill/>
        </p:spPr>
        <p:txBody>
          <a:bodyPr anchor="ctr" anchorCtr="0">
            <a:noAutofit/>
          </a:bodyPr>
          <a:lstStyle>
            <a:lvl1pPr marL="0" indent="0" algn="ctr">
              <a:buNone/>
              <a:defRPr sz="2000" i="1">
                <a:solidFill>
                  <a:schemeClr val="tx1"/>
                </a:solidFill>
              </a:defRPr>
            </a:lvl1pPr>
          </a:lstStyle>
          <a:p>
            <a:r>
              <a:rPr lang="en-US" noProof="0" dirty="0"/>
              <a:t>Competitor 6</a:t>
            </a:r>
          </a:p>
          <a:p>
            <a:r>
              <a:rPr lang="en-US" noProof="0" dirty="0"/>
              <a:t>Logo</a:t>
            </a:r>
          </a:p>
        </p:txBody>
      </p:sp>
      <p:sp>
        <p:nvSpPr>
          <p:cNvPr id="29" name="Text Placeholder 7">
            <a:extLst>
              <a:ext uri="{FF2B5EF4-FFF2-40B4-BE49-F238E27FC236}">
                <a16:creationId xmlns:a16="http://schemas.microsoft.com/office/drawing/2014/main" xmlns="" id="{D4B80E14-BBC8-42CC-8777-FFF50D168A09}"/>
              </a:ext>
            </a:extLst>
          </p:cNvPr>
          <p:cNvSpPr>
            <a:spLocks noGrp="1"/>
          </p:cNvSpPr>
          <p:nvPr>
            <p:ph type="body" sz="quarter" idx="46" hasCustomPrompt="1"/>
          </p:nvPr>
        </p:nvSpPr>
        <p:spPr>
          <a:xfrm>
            <a:off x="592402" y="3642757"/>
            <a:ext cx="2056209" cy="248888"/>
          </a:xfrm>
        </p:spPr>
        <p:txBody>
          <a:bodyPr wrap="square" lIns="0" tIns="0" rIns="0" bIns="0">
            <a:noAutofit/>
          </a:bodyPr>
          <a:lstStyle>
            <a:lvl1pPr marL="0" indent="0">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expensive</a:t>
            </a:r>
          </a:p>
        </p:txBody>
      </p:sp>
      <p:sp>
        <p:nvSpPr>
          <p:cNvPr id="30" name="Text Placeholder 7">
            <a:extLst>
              <a:ext uri="{FF2B5EF4-FFF2-40B4-BE49-F238E27FC236}">
                <a16:creationId xmlns:a16="http://schemas.microsoft.com/office/drawing/2014/main" xmlns="" id="{95033551-3DD0-4EBE-8DFD-9335F8BA9268}"/>
              </a:ext>
            </a:extLst>
          </p:cNvPr>
          <p:cNvSpPr>
            <a:spLocks noGrp="1"/>
          </p:cNvSpPr>
          <p:nvPr>
            <p:ph type="body" sz="quarter" idx="48" hasCustomPrompt="1"/>
          </p:nvPr>
        </p:nvSpPr>
        <p:spPr>
          <a:xfrm>
            <a:off x="4736611" y="5884080"/>
            <a:ext cx="2056209"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convenient</a:t>
            </a:r>
          </a:p>
        </p:txBody>
      </p:sp>
      <p:sp>
        <p:nvSpPr>
          <p:cNvPr id="31" name="Text Placeholder 7">
            <a:extLst>
              <a:ext uri="{FF2B5EF4-FFF2-40B4-BE49-F238E27FC236}">
                <a16:creationId xmlns:a16="http://schemas.microsoft.com/office/drawing/2014/main" xmlns="" id="{CC507E62-D7F3-4E81-8DE2-5A7084588A33}"/>
              </a:ext>
            </a:extLst>
          </p:cNvPr>
          <p:cNvSpPr>
            <a:spLocks noGrp="1"/>
          </p:cNvSpPr>
          <p:nvPr>
            <p:ph type="body" sz="quarter" idx="49" hasCustomPrompt="1"/>
          </p:nvPr>
        </p:nvSpPr>
        <p:spPr>
          <a:xfrm>
            <a:off x="4736611" y="1343118"/>
            <a:ext cx="2056209" cy="248888"/>
          </a:xfrm>
        </p:spPr>
        <p:txBody>
          <a:bodyPr wrap="square" lIns="0" tIns="0" rIns="0" bIns="0">
            <a:noAutofit/>
          </a:bodyPr>
          <a:lstStyle>
            <a:lvl1pPr marL="0" indent="0" algn="l">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More convenient</a:t>
            </a:r>
          </a:p>
        </p:txBody>
      </p:sp>
      <p:sp>
        <p:nvSpPr>
          <p:cNvPr id="32" name="Picture Placeholder 13">
            <a:extLst>
              <a:ext uri="{FF2B5EF4-FFF2-40B4-BE49-F238E27FC236}">
                <a16:creationId xmlns:a16="http://schemas.microsoft.com/office/drawing/2014/main" xmlns="" id="{61EF622D-8E08-41C3-BEBA-2274C2AB487A}"/>
              </a:ext>
            </a:extLst>
          </p:cNvPr>
          <p:cNvSpPr>
            <a:spLocks noGrp="1"/>
          </p:cNvSpPr>
          <p:nvPr>
            <p:ph type="pic" sz="quarter" idx="50"/>
          </p:nvPr>
        </p:nvSpPr>
        <p:spPr>
          <a:xfrm>
            <a:off x="7063499" y="1977257"/>
            <a:ext cx="1110996" cy="758952"/>
          </a:xfrm>
          <a:noFill/>
          <a:ln>
            <a:noFill/>
          </a:ln>
        </p:spPr>
        <p:txBody>
          <a:bodyPr anchor="ctr" anchorCtr="0">
            <a:noAutofit/>
          </a:bodyPr>
          <a:lstStyle>
            <a:lvl1pPr marL="0" indent="0" algn="ctr">
              <a:buNone/>
              <a:defRPr sz="1400">
                <a:solidFill>
                  <a:schemeClr val="tx1"/>
                </a:solidFill>
              </a:defRPr>
            </a:lvl1pPr>
          </a:lstStyle>
          <a:p>
            <a:r>
              <a:rPr lang="en-US" noProof="0" dirty="0" smtClean="0"/>
              <a:t>Click icon to add picture</a:t>
            </a:r>
            <a:endParaRPr lang="en-US" noProof="0" dirty="0"/>
          </a:p>
        </p:txBody>
      </p:sp>
      <p:sp>
        <p:nvSpPr>
          <p:cNvPr id="33" name="Text Placeholder 7">
            <a:extLst>
              <a:ext uri="{FF2B5EF4-FFF2-40B4-BE49-F238E27FC236}">
                <a16:creationId xmlns:a16="http://schemas.microsoft.com/office/drawing/2014/main" xmlns="" id="{690ADA54-0156-49A9-AEF7-A4972EEB15AA}"/>
              </a:ext>
            </a:extLst>
          </p:cNvPr>
          <p:cNvSpPr>
            <a:spLocks noGrp="1"/>
          </p:cNvSpPr>
          <p:nvPr>
            <p:ph type="body" sz="quarter" idx="51" hasCustomPrompt="1"/>
          </p:nvPr>
        </p:nvSpPr>
        <p:spPr>
          <a:xfrm>
            <a:off x="6488765" y="3642757"/>
            <a:ext cx="2056209" cy="248888"/>
          </a:xfrm>
        </p:spPr>
        <p:txBody>
          <a:bodyPr lIns="0" tIns="0" rIns="0" bIns="0">
            <a:noAutofit/>
          </a:bodyPr>
          <a:lstStyle>
            <a:lvl1pPr marL="0" indent="0" algn="r">
              <a:buNone/>
              <a:defRPr sz="2000" b="0">
                <a:solidFill>
                  <a:schemeClr val="tx2"/>
                </a:solidFill>
                <a:latin typeface="+mj-lt"/>
              </a:defRPr>
            </a:lvl1pPr>
            <a:lvl2pPr marL="457200" indent="0">
              <a:buNone/>
              <a:defRPr sz="1200" b="1"/>
            </a:lvl2pPr>
            <a:lvl3pPr>
              <a:defRPr sz="1200" b="1"/>
            </a:lvl3pPr>
            <a:lvl4pPr>
              <a:defRPr sz="1200" b="1"/>
            </a:lvl4pPr>
            <a:lvl5pPr>
              <a:defRPr sz="1200" b="1"/>
            </a:lvl5pPr>
          </a:lstStyle>
          <a:p>
            <a:pPr lvl="0"/>
            <a:r>
              <a:rPr lang="en-US" noProof="0"/>
              <a:t>Less expensive</a:t>
            </a:r>
          </a:p>
        </p:txBody>
      </p:sp>
      <p:grpSp>
        <p:nvGrpSpPr>
          <p:cNvPr id="4" name="Group 3">
            <a:extLst>
              <a:ext uri="{FF2B5EF4-FFF2-40B4-BE49-F238E27FC236}">
                <a16:creationId xmlns:a16="http://schemas.microsoft.com/office/drawing/2014/main" xmlns="" id="{32193FB7-0142-40DD-9186-F3156B0AE4B0}"/>
              </a:ext>
            </a:extLst>
          </p:cNvPr>
          <p:cNvGrpSpPr/>
          <p:nvPr/>
        </p:nvGrpSpPr>
        <p:grpSpPr>
          <a:xfrm>
            <a:off x="4534200" y="1376748"/>
            <a:ext cx="75600" cy="5481252"/>
            <a:chOff x="6045600" y="1376748"/>
            <a:chExt cx="100800" cy="5481252"/>
          </a:xfrm>
        </p:grpSpPr>
        <p:cxnSp>
          <p:nvCxnSpPr>
            <p:cNvPr id="3" name="Straight Connector 2">
              <a:extLst>
                <a:ext uri="{FF2B5EF4-FFF2-40B4-BE49-F238E27FC236}">
                  <a16:creationId xmlns:a16="http://schemas.microsoft.com/office/drawing/2014/main" xmlns="" id="{CD1389D4-2EB7-40E2-B21B-4EE70FCA2236}"/>
                </a:ext>
              </a:extLst>
            </p:cNvPr>
            <p:cNvCxnSpPr>
              <a:cxnSpLocks/>
            </p:cNvCxnSpPr>
            <p:nvPr userDrawn="1"/>
          </p:nvCxnSpPr>
          <p:spPr>
            <a:xfrm rot="16200000">
              <a:off x="3389377" y="4151376"/>
              <a:ext cx="541324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xmlns="" id="{BA48E795-AD00-4819-94E4-A5211D331715}"/>
                </a:ext>
              </a:extLst>
            </p:cNvPr>
            <p:cNvSpPr/>
            <p:nvPr userDrawn="1"/>
          </p:nvSpPr>
          <p:spPr>
            <a:xfrm>
              <a:off x="6045600" y="137674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9" name="Group 36">
            <a:extLst>
              <a:ext uri="{FF2B5EF4-FFF2-40B4-BE49-F238E27FC236}">
                <a16:creationId xmlns:a16="http://schemas.microsoft.com/office/drawing/2014/main" xmlns="" id="{41BD97BD-35F4-4534-8B74-24D44A99BC58}"/>
              </a:ext>
            </a:extLst>
          </p:cNvPr>
          <p:cNvGrpSpPr/>
          <p:nvPr/>
        </p:nvGrpSpPr>
        <p:grpSpPr>
          <a:xfrm rot="5400000">
            <a:off x="4239793" y="-243410"/>
            <a:ext cx="100800" cy="8580386"/>
            <a:chOff x="6045600" y="1329588"/>
            <a:chExt cx="100800" cy="11440514"/>
          </a:xfrm>
        </p:grpSpPr>
        <p:cxnSp>
          <p:nvCxnSpPr>
            <p:cNvPr id="38" name="Straight Connector 37">
              <a:extLst>
                <a:ext uri="{FF2B5EF4-FFF2-40B4-BE49-F238E27FC236}">
                  <a16:creationId xmlns:a16="http://schemas.microsoft.com/office/drawing/2014/main" xmlns="" id="{D8351F13-467F-49F8-8279-C5B29A51798F}"/>
                </a:ext>
              </a:extLst>
            </p:cNvPr>
            <p:cNvCxnSpPr>
              <a:cxnSpLocks/>
            </p:cNvCxnSpPr>
            <p:nvPr userDrawn="1"/>
          </p:nvCxnSpPr>
          <p:spPr>
            <a:xfrm rot="16200000">
              <a:off x="408032" y="7082102"/>
              <a:ext cx="1137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xmlns="" id="{09AA12FA-7959-4581-B344-DF9E7B0AD37A}"/>
                </a:ext>
              </a:extLst>
            </p:cNvPr>
            <p:cNvSpPr/>
            <p:nvPr userDrawn="1"/>
          </p:nvSpPr>
          <p:spPr>
            <a:xfrm>
              <a:off x="6045600" y="1329588"/>
              <a:ext cx="100800" cy="1008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9395588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hree Section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8" y="1512271"/>
            <a:ext cx="2121149"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148315"/>
            <a:ext cx="1662657"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2897696"/>
            <a:ext cx="2520545" cy="100800"/>
            <a:chOff x="0" y="3240138"/>
            <a:chExt cx="3360726"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327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325992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15">
            <a:extLst>
              <a:ext uri="{FF2B5EF4-FFF2-40B4-BE49-F238E27FC236}">
                <a16:creationId xmlns:a16="http://schemas.microsoft.com/office/drawing/2014/main" xmlns="" id="{DA80730C-5AC9-41A0-ACC5-624F0652D685}"/>
              </a:ext>
            </a:extLst>
          </p:cNvPr>
          <p:cNvSpPr>
            <a:spLocks noGrp="1"/>
          </p:cNvSpPr>
          <p:nvPr>
            <p:ph type="body" sz="quarter" idx="26" hasCustomPrompt="1"/>
          </p:nvPr>
        </p:nvSpPr>
        <p:spPr>
          <a:xfrm>
            <a:off x="3356446" y="2631676"/>
            <a:ext cx="733806" cy="978408"/>
          </a:xfrm>
          <a:prstGeom prst="ellipse">
            <a:avLst/>
          </a:prstGeom>
          <a:ln w="6350">
            <a:solidFill>
              <a:schemeClr val="tx1"/>
            </a:solidFill>
          </a:ln>
        </p:spPr>
        <p:txBody>
          <a:bodyPr lIns="0" tIns="72000" rIns="0" bIns="0" anchor="ctr" anchorCtr="0">
            <a:noAutofit/>
          </a:bodyPr>
          <a:lstStyle>
            <a:lvl1pPr marL="0" indent="0" algn="ctr">
              <a:buNone/>
              <a:defRPr sz="7000" b="1">
                <a:ln w="6350">
                  <a:solidFill>
                    <a:schemeClr val="tx1"/>
                  </a:solidFill>
                </a:ln>
                <a:noFill/>
                <a:latin typeface="+mj-lt"/>
              </a:defRPr>
            </a:lvl1pPr>
          </a:lstStyle>
          <a:p>
            <a:pPr lvl="0"/>
            <a:r>
              <a:rPr lang="en-US" noProof="0"/>
              <a:t>1</a:t>
            </a:r>
          </a:p>
        </p:txBody>
      </p:sp>
      <p:sp>
        <p:nvSpPr>
          <p:cNvPr id="22" name="Text Placeholder 15">
            <a:extLst>
              <a:ext uri="{FF2B5EF4-FFF2-40B4-BE49-F238E27FC236}">
                <a16:creationId xmlns:a16="http://schemas.microsoft.com/office/drawing/2014/main" xmlns="" id="{515B23A8-23EB-4E6E-A24C-4154570D7DC0}"/>
              </a:ext>
            </a:extLst>
          </p:cNvPr>
          <p:cNvSpPr>
            <a:spLocks noGrp="1"/>
          </p:cNvSpPr>
          <p:nvPr>
            <p:ph type="body" sz="quarter" idx="28" hasCustomPrompt="1"/>
          </p:nvPr>
        </p:nvSpPr>
        <p:spPr>
          <a:xfrm>
            <a:off x="5577188" y="2015540"/>
            <a:ext cx="733806"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2</a:t>
            </a:r>
          </a:p>
        </p:txBody>
      </p:sp>
      <p:sp>
        <p:nvSpPr>
          <p:cNvPr id="23" name="Text Placeholder 15">
            <a:extLst>
              <a:ext uri="{FF2B5EF4-FFF2-40B4-BE49-F238E27FC236}">
                <a16:creationId xmlns:a16="http://schemas.microsoft.com/office/drawing/2014/main" xmlns="" id="{C12919ED-FD55-4081-BB4A-2B2FDA3BED17}"/>
              </a:ext>
            </a:extLst>
          </p:cNvPr>
          <p:cNvSpPr>
            <a:spLocks noGrp="1"/>
          </p:cNvSpPr>
          <p:nvPr>
            <p:ph type="body" sz="quarter" idx="31" hasCustomPrompt="1"/>
          </p:nvPr>
        </p:nvSpPr>
        <p:spPr>
          <a:xfrm>
            <a:off x="7797930" y="1239687"/>
            <a:ext cx="733806" cy="978408"/>
          </a:xfrm>
          <a:prstGeom prst="ellipse">
            <a:avLst/>
          </a:prstGeom>
          <a:ln w="6350">
            <a:solidFill>
              <a:schemeClr val="tx1"/>
            </a:solidFill>
          </a:ln>
        </p:spPr>
        <p:txBody>
          <a:bodyPr lIns="0" tIns="36000" rIns="0" bIns="0" anchor="ctr" anchorCtr="0">
            <a:noAutofit/>
          </a:bodyPr>
          <a:lstStyle>
            <a:lvl1pPr marL="0" indent="0" algn="ctr">
              <a:buNone/>
              <a:defRPr sz="7000" b="1">
                <a:ln w="6350">
                  <a:solidFill>
                    <a:schemeClr val="tx1"/>
                  </a:solidFill>
                </a:ln>
                <a:noFill/>
                <a:latin typeface="+mj-lt"/>
              </a:defRPr>
            </a:lvl1pPr>
          </a:lstStyle>
          <a:p>
            <a:pPr lvl="0"/>
            <a:r>
              <a:rPr lang="en-US" noProof="0"/>
              <a:t>3</a:t>
            </a:r>
          </a:p>
        </p:txBody>
      </p:sp>
      <p:cxnSp>
        <p:nvCxnSpPr>
          <p:cNvPr id="24" name="Straight Connector 23">
            <a:extLst>
              <a:ext uri="{FF2B5EF4-FFF2-40B4-BE49-F238E27FC236}">
                <a16:creationId xmlns:a16="http://schemas.microsoft.com/office/drawing/2014/main" xmlns="" id="{56A6259C-432B-4405-9E82-995AF092FB7A}"/>
              </a:ext>
            </a:extLst>
          </p:cNvPr>
          <p:cNvCxnSpPr>
            <a:cxnSpLocks/>
          </p:cNvCxnSpPr>
          <p:nvPr/>
        </p:nvCxnSpPr>
        <p:spPr>
          <a:xfrm rot="16200000" flipV="1">
            <a:off x="2826949" y="1728891"/>
            <a:ext cx="179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13BC485E-8BCE-479F-A7E9-7F9E193E6E96}"/>
              </a:ext>
            </a:extLst>
          </p:cNvPr>
          <p:cNvCxnSpPr>
            <a:cxnSpLocks/>
          </p:cNvCxnSpPr>
          <p:nvPr/>
        </p:nvCxnSpPr>
        <p:spPr>
          <a:xfrm>
            <a:off x="3723349" y="836613"/>
            <a:ext cx="444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D5094BC6-BA16-4E05-868C-3AE971AF3DA4}"/>
              </a:ext>
            </a:extLst>
          </p:cNvPr>
          <p:cNvCxnSpPr>
            <a:cxnSpLocks/>
          </p:cNvCxnSpPr>
          <p:nvPr/>
        </p:nvCxnSpPr>
        <p:spPr>
          <a:xfrm rot="16200000" flipV="1">
            <a:off x="7966833" y="1030491"/>
            <a:ext cx="3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xmlns="" id="{F9130EC6-4A8D-447F-862E-E5A693E68C8C}"/>
              </a:ext>
            </a:extLst>
          </p:cNvPr>
          <p:cNvCxnSpPr>
            <a:cxnSpLocks/>
          </p:cNvCxnSpPr>
          <p:nvPr/>
        </p:nvCxnSpPr>
        <p:spPr>
          <a:xfrm flipV="1">
            <a:off x="5944091" y="837356"/>
            <a:ext cx="0" cy="11781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xmlns="" id="{1B29C9C1-9494-4E8B-A0F3-611E947A19B3}"/>
              </a:ext>
            </a:extLst>
          </p:cNvPr>
          <p:cNvSpPr>
            <a:spLocks noGrp="1"/>
          </p:cNvSpPr>
          <p:nvPr>
            <p:ph type="body" idx="27" hasCustomPrompt="1"/>
          </p:nvPr>
        </p:nvSpPr>
        <p:spPr>
          <a:xfrm>
            <a:off x="2363450" y="4543170"/>
            <a:ext cx="1942027" cy="1280958"/>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xmlns="" id="{ABB09D16-148A-45C2-B0B8-1495E8DC7D64}"/>
              </a:ext>
            </a:extLst>
          </p:cNvPr>
          <p:cNvSpPr>
            <a:spLocks noGrp="1"/>
          </p:cNvSpPr>
          <p:nvPr>
            <p:ph type="body" idx="29" hasCustomPrompt="1"/>
          </p:nvPr>
        </p:nvSpPr>
        <p:spPr>
          <a:xfrm>
            <a:off x="2363449" y="4246468"/>
            <a:ext cx="18113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xmlns="" id="{67814C7C-3597-4B16-A4AC-D81985C587BD}"/>
              </a:ext>
            </a:extLst>
          </p:cNvPr>
          <p:cNvSpPr>
            <a:spLocks noGrp="1"/>
          </p:cNvSpPr>
          <p:nvPr>
            <p:ph type="body" idx="32" hasCustomPrompt="1"/>
          </p:nvPr>
        </p:nvSpPr>
        <p:spPr>
          <a:xfrm>
            <a:off x="2363449" y="3883902"/>
            <a:ext cx="18113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3" name="Text Placeholder 2">
            <a:extLst>
              <a:ext uri="{FF2B5EF4-FFF2-40B4-BE49-F238E27FC236}">
                <a16:creationId xmlns:a16="http://schemas.microsoft.com/office/drawing/2014/main" xmlns="" id="{EFE2A8C5-F462-436C-B748-BBE5D58CB8B4}"/>
              </a:ext>
            </a:extLst>
          </p:cNvPr>
          <p:cNvSpPr>
            <a:spLocks noGrp="1"/>
          </p:cNvSpPr>
          <p:nvPr>
            <p:ph type="body" idx="33" hasCustomPrompt="1"/>
          </p:nvPr>
        </p:nvSpPr>
        <p:spPr>
          <a:xfrm>
            <a:off x="4536646" y="3849560"/>
            <a:ext cx="1942027" cy="178695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4" name="Text Placeholder 2">
            <a:extLst>
              <a:ext uri="{FF2B5EF4-FFF2-40B4-BE49-F238E27FC236}">
                <a16:creationId xmlns:a16="http://schemas.microsoft.com/office/drawing/2014/main" xmlns="" id="{586DAC0D-9859-40A1-8456-F0B43D96718B}"/>
              </a:ext>
            </a:extLst>
          </p:cNvPr>
          <p:cNvSpPr>
            <a:spLocks noGrp="1"/>
          </p:cNvSpPr>
          <p:nvPr>
            <p:ph type="body" idx="34" hasCustomPrompt="1"/>
          </p:nvPr>
        </p:nvSpPr>
        <p:spPr>
          <a:xfrm>
            <a:off x="4536646" y="3552858"/>
            <a:ext cx="18113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xmlns="" id="{37B983EE-F89D-4F09-8A9F-2347FA364217}"/>
              </a:ext>
            </a:extLst>
          </p:cNvPr>
          <p:cNvSpPr>
            <a:spLocks noGrp="1"/>
          </p:cNvSpPr>
          <p:nvPr>
            <p:ph type="body" idx="35" hasCustomPrompt="1"/>
          </p:nvPr>
        </p:nvSpPr>
        <p:spPr>
          <a:xfrm>
            <a:off x="4536646" y="3190292"/>
            <a:ext cx="18113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6" name="Text Placeholder 2">
            <a:extLst>
              <a:ext uri="{FF2B5EF4-FFF2-40B4-BE49-F238E27FC236}">
                <a16:creationId xmlns:a16="http://schemas.microsoft.com/office/drawing/2014/main" xmlns="" id="{D30DD128-A937-4A2F-B070-523A5BAAE260}"/>
              </a:ext>
            </a:extLst>
          </p:cNvPr>
          <p:cNvSpPr>
            <a:spLocks noGrp="1"/>
          </p:cNvSpPr>
          <p:nvPr>
            <p:ph type="body" idx="36" hasCustomPrompt="1"/>
          </p:nvPr>
        </p:nvSpPr>
        <p:spPr>
          <a:xfrm>
            <a:off x="6731370" y="3147170"/>
            <a:ext cx="1942027" cy="2311934"/>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7" name="Text Placeholder 2">
            <a:extLst>
              <a:ext uri="{FF2B5EF4-FFF2-40B4-BE49-F238E27FC236}">
                <a16:creationId xmlns:a16="http://schemas.microsoft.com/office/drawing/2014/main" xmlns="" id="{5737B87C-E3C0-46B2-8B79-63EB60491503}"/>
              </a:ext>
            </a:extLst>
          </p:cNvPr>
          <p:cNvSpPr>
            <a:spLocks noGrp="1"/>
          </p:cNvSpPr>
          <p:nvPr>
            <p:ph type="body" idx="37" hasCustomPrompt="1"/>
          </p:nvPr>
        </p:nvSpPr>
        <p:spPr>
          <a:xfrm>
            <a:off x="6731369" y="2850468"/>
            <a:ext cx="1811399" cy="236141"/>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xmlns="" id="{22F76863-7DCD-4365-80F0-001D51F08779}"/>
              </a:ext>
            </a:extLst>
          </p:cNvPr>
          <p:cNvSpPr>
            <a:spLocks noGrp="1"/>
          </p:cNvSpPr>
          <p:nvPr>
            <p:ph type="body" idx="38" hasCustomPrompt="1"/>
          </p:nvPr>
        </p:nvSpPr>
        <p:spPr>
          <a:xfrm>
            <a:off x="6731369" y="2487902"/>
            <a:ext cx="1811399" cy="360000"/>
          </a:xfrm>
        </p:spPr>
        <p:txBody>
          <a:bodyPr lIns="0" tIns="0" rIns="0" bIns="0" anchor="b" anchorCtr="0">
            <a:normAutofit/>
          </a:bodyPr>
          <a:lstStyle>
            <a:lvl1pPr marL="0" indent="0" algn="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Tree>
    <p:extLst>
      <p:ext uri="{BB962C8B-B14F-4D97-AF65-F5344CB8AC3E}">
        <p14:creationId xmlns:p14="http://schemas.microsoft.com/office/powerpoint/2010/main" val="3078273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able and Chart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4572000" y="707529"/>
            <a:ext cx="3985554" cy="569086"/>
          </a:xfrm>
        </p:spPr>
        <p:txBody>
          <a:bodyPr lIns="0" tIns="0" rIns="0" bIns="0" anchor="b">
            <a:normAutofit/>
          </a:bodyPr>
          <a:lstStyle>
            <a:lvl1pPr algn="l">
              <a:defRPr sz="3600"/>
            </a:lvl1pPr>
          </a:lstStyle>
          <a:p>
            <a:r>
              <a:rPr lang="en-US" noProof="0"/>
              <a:t>CLICK TO EDIT TITLE</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4572000" y="1383372"/>
            <a:ext cx="4572000" cy="100800"/>
            <a:chOff x="646015" y="3248308"/>
            <a:chExt cx="3107749"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Text Placeholder 2">
            <a:extLst>
              <a:ext uri="{FF2B5EF4-FFF2-40B4-BE49-F238E27FC236}">
                <a16:creationId xmlns:a16="http://schemas.microsoft.com/office/drawing/2014/main" xmlns="" id="{99E02476-A734-4A74-BC42-F104B37C8C19}"/>
              </a:ext>
            </a:extLst>
          </p:cNvPr>
          <p:cNvSpPr>
            <a:spLocks noGrp="1"/>
          </p:cNvSpPr>
          <p:nvPr>
            <p:ph type="body" idx="29" hasCustomPrompt="1"/>
          </p:nvPr>
        </p:nvSpPr>
        <p:spPr>
          <a:xfrm>
            <a:off x="623888" y="2031832"/>
            <a:ext cx="2186799"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24" name="Text Placeholder 2">
            <a:extLst>
              <a:ext uri="{FF2B5EF4-FFF2-40B4-BE49-F238E27FC236}">
                <a16:creationId xmlns:a16="http://schemas.microsoft.com/office/drawing/2014/main" xmlns="" id="{FB2A0B34-417C-46AC-95C0-9B2A2FCC8BFC}"/>
              </a:ext>
            </a:extLst>
          </p:cNvPr>
          <p:cNvSpPr>
            <a:spLocks noGrp="1"/>
          </p:cNvSpPr>
          <p:nvPr>
            <p:ph type="body" idx="31" hasCustomPrompt="1"/>
          </p:nvPr>
        </p:nvSpPr>
        <p:spPr>
          <a:xfrm>
            <a:off x="4572000" y="2031832"/>
            <a:ext cx="2186799" cy="360000"/>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Content Placeholder 2">
            <a:extLst>
              <a:ext uri="{FF2B5EF4-FFF2-40B4-BE49-F238E27FC236}">
                <a16:creationId xmlns:a16="http://schemas.microsoft.com/office/drawing/2014/main" xmlns="" id="{7D36F8EF-728B-45C1-87D8-4AD8FA8F3716}"/>
              </a:ext>
            </a:extLst>
          </p:cNvPr>
          <p:cNvSpPr>
            <a:spLocks noGrp="1"/>
          </p:cNvSpPr>
          <p:nvPr>
            <p:ph sz="quarter" idx="32"/>
          </p:nvPr>
        </p:nvSpPr>
        <p:spPr>
          <a:xfrm>
            <a:off x="602457" y="2524125"/>
            <a:ext cx="3727847"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2" name="Content Placeholder 2">
            <a:extLst>
              <a:ext uri="{FF2B5EF4-FFF2-40B4-BE49-F238E27FC236}">
                <a16:creationId xmlns:a16="http://schemas.microsoft.com/office/drawing/2014/main" xmlns="" id="{7395C5B4-6B03-4F70-96F8-3AE3A7817B52}"/>
              </a:ext>
            </a:extLst>
          </p:cNvPr>
          <p:cNvSpPr>
            <a:spLocks noGrp="1"/>
          </p:cNvSpPr>
          <p:nvPr>
            <p:ph sz="quarter" idx="33"/>
          </p:nvPr>
        </p:nvSpPr>
        <p:spPr>
          <a:xfrm>
            <a:off x="4572001" y="2524125"/>
            <a:ext cx="3727847" cy="2935288"/>
          </a:xfrm>
        </p:spPr>
        <p:txBody>
          <a:bodyPr>
            <a:normAutofit/>
          </a:bodyPr>
          <a:lstStyle>
            <a:lvl1pPr>
              <a:defRPr sz="1400"/>
            </a:lvl1pPr>
            <a:lvl2pPr>
              <a:defRPr sz="1400"/>
            </a:lvl2pPr>
            <a:lvl3pPr>
              <a:defRPr sz="1400"/>
            </a:lvl3pPr>
            <a:lvl4pPr>
              <a:defRPr sz="1400"/>
            </a:lvl4pPr>
            <a:lvl5pPr>
              <a:defRPr sz="140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77891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meline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6552349" y="707529"/>
            <a:ext cx="2005205" cy="569086"/>
          </a:xfrm>
        </p:spPr>
        <p:txBody>
          <a:bodyPr lIns="0" tIns="0" rIns="0" bIns="0" anchor="b">
            <a:normAutofit/>
          </a:bodyPr>
          <a:lstStyle>
            <a:lvl1pPr algn="r">
              <a:defRPr sz="3600"/>
            </a:lvl1pPr>
          </a:lstStyle>
          <a:p>
            <a:r>
              <a:rPr lang="en-US" noProof="0"/>
              <a:t>TIMELINE</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6860853" y="1625821"/>
            <a:ext cx="1696700" cy="2021536"/>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6889662" y="1375202"/>
            <a:ext cx="2254339" cy="100800"/>
            <a:chOff x="2729180" y="3240138"/>
            <a:chExt cx="1532346"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2729180" y="3290538"/>
              <a:ext cx="1504927"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4210138" y="324013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Text Placeholder 15">
            <a:extLst>
              <a:ext uri="{FF2B5EF4-FFF2-40B4-BE49-F238E27FC236}">
                <a16:creationId xmlns:a16="http://schemas.microsoft.com/office/drawing/2014/main" xmlns="" id="{D0092E26-7A96-4712-98A7-FFDA7C3D7721}"/>
              </a:ext>
            </a:extLst>
          </p:cNvPr>
          <p:cNvSpPr>
            <a:spLocks noGrp="1"/>
          </p:cNvSpPr>
          <p:nvPr>
            <p:ph type="body" sz="quarter" idx="26" hasCustomPrompt="1"/>
          </p:nvPr>
        </p:nvSpPr>
        <p:spPr>
          <a:xfrm>
            <a:off x="1963713" y="685667"/>
            <a:ext cx="196215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34" name="Text Placeholder 2">
            <a:extLst>
              <a:ext uri="{FF2B5EF4-FFF2-40B4-BE49-F238E27FC236}">
                <a16:creationId xmlns:a16="http://schemas.microsoft.com/office/drawing/2014/main" xmlns="" id="{B17B484C-F876-40B2-89DE-FC7A9E54C835}"/>
              </a:ext>
            </a:extLst>
          </p:cNvPr>
          <p:cNvSpPr>
            <a:spLocks noGrp="1"/>
          </p:cNvSpPr>
          <p:nvPr>
            <p:ph type="body" idx="27" hasCustomPrompt="1"/>
          </p:nvPr>
        </p:nvSpPr>
        <p:spPr>
          <a:xfrm>
            <a:off x="4447681" y="1079309"/>
            <a:ext cx="2107943"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6" name="Text Placeholder 2">
            <a:extLst>
              <a:ext uri="{FF2B5EF4-FFF2-40B4-BE49-F238E27FC236}">
                <a16:creationId xmlns:a16="http://schemas.microsoft.com/office/drawing/2014/main" xmlns="" id="{99E02476-A734-4A74-BC42-F104B37C8C19}"/>
              </a:ext>
            </a:extLst>
          </p:cNvPr>
          <p:cNvSpPr>
            <a:spLocks noGrp="1"/>
          </p:cNvSpPr>
          <p:nvPr>
            <p:ph type="body" idx="29" hasCustomPrompt="1"/>
          </p:nvPr>
        </p:nvSpPr>
        <p:spPr>
          <a:xfrm>
            <a:off x="4447681" y="786638"/>
            <a:ext cx="2107943"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4" name="Straight Connector 13">
            <a:extLst>
              <a:ext uri="{FF2B5EF4-FFF2-40B4-BE49-F238E27FC236}">
                <a16:creationId xmlns:a16="http://schemas.microsoft.com/office/drawing/2014/main" xmlns="" id="{1AD3A3AB-488E-4090-9FD5-E005D5A9ECF5}"/>
              </a:ext>
            </a:extLst>
          </p:cNvPr>
          <p:cNvCxnSpPr>
            <a:cxnSpLocks/>
          </p:cNvCxnSpPr>
          <p:nvPr/>
        </p:nvCxnSpPr>
        <p:spPr>
          <a:xfrm rot="16200000">
            <a:off x="713452" y="3429000"/>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xmlns="" id="{BD6729DC-C5B3-485B-B5CD-F06FC3CAFD9A}"/>
              </a:ext>
            </a:extLst>
          </p:cNvPr>
          <p:cNvSpPr/>
          <p:nvPr/>
        </p:nvSpPr>
        <p:spPr>
          <a:xfrm>
            <a:off x="4029294" y="959827"/>
            <a:ext cx="226314"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9" name="Oval 28">
            <a:extLst>
              <a:ext uri="{FF2B5EF4-FFF2-40B4-BE49-F238E27FC236}">
                <a16:creationId xmlns:a16="http://schemas.microsoft.com/office/drawing/2014/main" xmlns="" id="{C4046DD7-8FB2-43D4-8E94-3D35DC3E2891}"/>
              </a:ext>
            </a:extLst>
          </p:cNvPr>
          <p:cNvSpPr/>
          <p:nvPr/>
        </p:nvSpPr>
        <p:spPr>
          <a:xfrm>
            <a:off x="4029294" y="5362327"/>
            <a:ext cx="226314"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0" name="Oval 29">
            <a:extLst>
              <a:ext uri="{FF2B5EF4-FFF2-40B4-BE49-F238E27FC236}">
                <a16:creationId xmlns:a16="http://schemas.microsoft.com/office/drawing/2014/main" xmlns="" id="{A320A73A-D3CB-4E04-B7E2-F3696B8ACDEA}"/>
              </a:ext>
            </a:extLst>
          </p:cNvPr>
          <p:cNvSpPr/>
          <p:nvPr/>
        </p:nvSpPr>
        <p:spPr>
          <a:xfrm>
            <a:off x="4029294" y="2427327"/>
            <a:ext cx="226314"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1" name="Oval 30">
            <a:extLst>
              <a:ext uri="{FF2B5EF4-FFF2-40B4-BE49-F238E27FC236}">
                <a16:creationId xmlns:a16="http://schemas.microsoft.com/office/drawing/2014/main" xmlns="" id="{3E2B01F0-78A8-41AE-95B8-811603402031}"/>
              </a:ext>
            </a:extLst>
          </p:cNvPr>
          <p:cNvSpPr/>
          <p:nvPr/>
        </p:nvSpPr>
        <p:spPr>
          <a:xfrm>
            <a:off x="4029294" y="3894827"/>
            <a:ext cx="226314" cy="301752"/>
          </a:xfrm>
          <a:prstGeom prst="ellipse">
            <a:avLst/>
          </a:prstGeom>
          <a:solidFill>
            <a:srgbClr val="0F172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2" name="Text Placeholder 2">
            <a:extLst>
              <a:ext uri="{FF2B5EF4-FFF2-40B4-BE49-F238E27FC236}">
                <a16:creationId xmlns:a16="http://schemas.microsoft.com/office/drawing/2014/main" xmlns="" id="{A70E382B-B932-45B7-BD95-6D722A4A2480}"/>
              </a:ext>
            </a:extLst>
          </p:cNvPr>
          <p:cNvSpPr>
            <a:spLocks noGrp="1"/>
          </p:cNvSpPr>
          <p:nvPr>
            <p:ph type="body" idx="31" hasCustomPrompt="1"/>
          </p:nvPr>
        </p:nvSpPr>
        <p:spPr>
          <a:xfrm>
            <a:off x="4447681" y="2532448"/>
            <a:ext cx="2107943"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3" name="Text Placeholder 2">
            <a:extLst>
              <a:ext uri="{FF2B5EF4-FFF2-40B4-BE49-F238E27FC236}">
                <a16:creationId xmlns:a16="http://schemas.microsoft.com/office/drawing/2014/main" xmlns="" id="{2F096B52-06C2-46DF-BB33-70D931283F16}"/>
              </a:ext>
            </a:extLst>
          </p:cNvPr>
          <p:cNvSpPr>
            <a:spLocks noGrp="1"/>
          </p:cNvSpPr>
          <p:nvPr>
            <p:ph type="body" idx="32" hasCustomPrompt="1"/>
          </p:nvPr>
        </p:nvSpPr>
        <p:spPr>
          <a:xfrm>
            <a:off x="4447681" y="2239777"/>
            <a:ext cx="2107943"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5" name="Text Placeholder 2">
            <a:extLst>
              <a:ext uri="{FF2B5EF4-FFF2-40B4-BE49-F238E27FC236}">
                <a16:creationId xmlns:a16="http://schemas.microsoft.com/office/drawing/2014/main" xmlns="" id="{5D87FD43-95C9-4217-AD5F-FE02E28AD4CE}"/>
              </a:ext>
            </a:extLst>
          </p:cNvPr>
          <p:cNvSpPr>
            <a:spLocks noGrp="1"/>
          </p:cNvSpPr>
          <p:nvPr>
            <p:ph type="body" idx="33" hasCustomPrompt="1"/>
          </p:nvPr>
        </p:nvSpPr>
        <p:spPr>
          <a:xfrm>
            <a:off x="4447681" y="3985587"/>
            <a:ext cx="2107943"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7" name="Text Placeholder 2">
            <a:extLst>
              <a:ext uri="{FF2B5EF4-FFF2-40B4-BE49-F238E27FC236}">
                <a16:creationId xmlns:a16="http://schemas.microsoft.com/office/drawing/2014/main" xmlns="" id="{A6706CEB-523E-4248-9A66-5D139D8B0DE5}"/>
              </a:ext>
            </a:extLst>
          </p:cNvPr>
          <p:cNvSpPr>
            <a:spLocks noGrp="1"/>
          </p:cNvSpPr>
          <p:nvPr>
            <p:ph type="body" idx="34" hasCustomPrompt="1"/>
          </p:nvPr>
        </p:nvSpPr>
        <p:spPr>
          <a:xfrm>
            <a:off x="4447681" y="3692916"/>
            <a:ext cx="2107943"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xmlns="" id="{6ADC931C-F9B2-467E-A024-CB5BE74BAD85}"/>
              </a:ext>
            </a:extLst>
          </p:cNvPr>
          <p:cNvSpPr>
            <a:spLocks noGrp="1"/>
          </p:cNvSpPr>
          <p:nvPr>
            <p:ph type="body" idx="35" hasCustomPrompt="1"/>
          </p:nvPr>
        </p:nvSpPr>
        <p:spPr>
          <a:xfrm>
            <a:off x="4447681" y="5438727"/>
            <a:ext cx="2107943" cy="758864"/>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xmlns="" id="{0A301DE6-2E75-41F5-9314-B269815BA3F3}"/>
              </a:ext>
            </a:extLst>
          </p:cNvPr>
          <p:cNvSpPr>
            <a:spLocks noGrp="1"/>
          </p:cNvSpPr>
          <p:nvPr>
            <p:ph type="body" idx="36" hasCustomPrompt="1"/>
          </p:nvPr>
        </p:nvSpPr>
        <p:spPr>
          <a:xfrm>
            <a:off x="4447681" y="5146056"/>
            <a:ext cx="2107943" cy="292671"/>
          </a:xfrm>
        </p:spPr>
        <p:txBody>
          <a:bodyPr lIns="0" tIns="0" rIns="0" bIns="0" anchor="t"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0" name="Text Placeholder 15">
            <a:extLst>
              <a:ext uri="{FF2B5EF4-FFF2-40B4-BE49-F238E27FC236}">
                <a16:creationId xmlns:a16="http://schemas.microsoft.com/office/drawing/2014/main" xmlns="" id="{B9154606-4DE0-4DC7-830A-371423BE4201}"/>
              </a:ext>
            </a:extLst>
          </p:cNvPr>
          <p:cNvSpPr>
            <a:spLocks noGrp="1"/>
          </p:cNvSpPr>
          <p:nvPr>
            <p:ph type="body" sz="quarter" idx="37" hasCustomPrompt="1"/>
          </p:nvPr>
        </p:nvSpPr>
        <p:spPr>
          <a:xfrm>
            <a:off x="1963713" y="2153566"/>
            <a:ext cx="196215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1" name="Text Placeholder 15">
            <a:extLst>
              <a:ext uri="{FF2B5EF4-FFF2-40B4-BE49-F238E27FC236}">
                <a16:creationId xmlns:a16="http://schemas.microsoft.com/office/drawing/2014/main" xmlns="" id="{5AC8C127-0F88-413C-B7BA-2ED0F81E7D4E}"/>
              </a:ext>
            </a:extLst>
          </p:cNvPr>
          <p:cNvSpPr>
            <a:spLocks noGrp="1"/>
          </p:cNvSpPr>
          <p:nvPr>
            <p:ph type="body" sz="quarter" idx="38" hasCustomPrompt="1"/>
          </p:nvPr>
        </p:nvSpPr>
        <p:spPr>
          <a:xfrm>
            <a:off x="1963713" y="3621465"/>
            <a:ext cx="196215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
        <p:nvSpPr>
          <p:cNvPr id="42" name="Text Placeholder 15">
            <a:extLst>
              <a:ext uri="{FF2B5EF4-FFF2-40B4-BE49-F238E27FC236}">
                <a16:creationId xmlns:a16="http://schemas.microsoft.com/office/drawing/2014/main" xmlns="" id="{63C5707A-6E08-4B58-A5FE-40063DB6548E}"/>
              </a:ext>
            </a:extLst>
          </p:cNvPr>
          <p:cNvSpPr>
            <a:spLocks noGrp="1"/>
          </p:cNvSpPr>
          <p:nvPr>
            <p:ph type="body" sz="quarter" idx="39" hasCustomPrompt="1"/>
          </p:nvPr>
        </p:nvSpPr>
        <p:spPr>
          <a:xfrm>
            <a:off x="1963713" y="5089363"/>
            <a:ext cx="1962159" cy="978408"/>
          </a:xfrm>
          <a:prstGeom prst="rect">
            <a:avLst/>
          </a:prstGeom>
          <a:ln w="6350">
            <a:noFill/>
          </a:ln>
        </p:spPr>
        <p:txBody>
          <a:bodyPr lIns="0" tIns="0" rIns="0" bIns="0" anchor="ctr" anchorCtr="0">
            <a:noAutofit/>
          </a:bodyPr>
          <a:lstStyle>
            <a:lvl1pPr marL="0" indent="0" algn="ctr">
              <a:buNone/>
              <a:defRPr sz="7000" b="1">
                <a:ln w="6350">
                  <a:solidFill>
                    <a:schemeClr val="tx1"/>
                  </a:solidFill>
                </a:ln>
                <a:noFill/>
                <a:latin typeface="+mj-lt"/>
              </a:defRPr>
            </a:lvl1pPr>
          </a:lstStyle>
          <a:p>
            <a:pPr lvl="0"/>
            <a:r>
              <a:rPr lang="en-US" noProof="0"/>
              <a:t>20XX</a:t>
            </a:r>
          </a:p>
        </p:txBody>
      </p:sp>
    </p:spTree>
    <p:extLst>
      <p:ext uri="{BB962C8B-B14F-4D97-AF65-F5344CB8AC3E}">
        <p14:creationId xmlns:p14="http://schemas.microsoft.com/office/powerpoint/2010/main" val="36275356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able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8" y="2260000"/>
            <a:ext cx="2933699"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890303"/>
            <a:ext cx="2456597" cy="882062"/>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3598737"/>
            <a:ext cx="2823567" cy="100800"/>
            <a:chOff x="-1228304" y="3240138"/>
            <a:chExt cx="3764756" cy="100800"/>
          </a:xfrm>
        </p:grpSpPr>
        <p:cxnSp>
          <p:nvCxnSpPr>
            <p:cNvPr id="13" name="Straight Connector 12">
              <a:extLst>
                <a:ext uri="{FF2B5EF4-FFF2-40B4-BE49-F238E27FC236}">
                  <a16:creationId xmlns:a16="http://schemas.microsoft.com/office/drawing/2014/main" xmlns="" id="{785A4134-866D-4143-AC1E-8A2FFDB49855}"/>
                </a:ext>
              </a:extLst>
            </p:cNvPr>
            <p:cNvCxnSpPr>
              <a:cxnSpLocks/>
            </p:cNvCxnSpPr>
            <p:nvPr userDrawn="1"/>
          </p:nvCxnSpPr>
          <p:spPr>
            <a:xfrm>
              <a:off x="-1228304" y="3290538"/>
              <a:ext cx="3672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2435652"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xmlns="" id="{3F646CE6-E75B-4112-896D-5A26E1F1520E}"/>
              </a:ext>
            </a:extLst>
          </p:cNvPr>
          <p:cNvSpPr>
            <a:spLocks noGrp="1"/>
          </p:cNvSpPr>
          <p:nvPr>
            <p:ph type="tbl" sz="quarter" idx="14"/>
          </p:nvPr>
        </p:nvSpPr>
        <p:spPr>
          <a:xfrm>
            <a:off x="4138613" y="860425"/>
            <a:ext cx="4402931" cy="4867275"/>
          </a:xfrm>
        </p:spPr>
        <p:txBody>
          <a:bodyPr anchor="ctr" anchorCtr="0">
            <a:normAutofit/>
          </a:bodyPr>
          <a:lstStyle>
            <a:lvl1pPr marL="0" indent="0" algn="ctr">
              <a:buNone/>
              <a:defRPr sz="2000"/>
            </a:lvl1pPr>
          </a:lstStyle>
          <a:p>
            <a:r>
              <a:rPr lang="en-US" noProof="0" dirty="0" smtClean="0"/>
              <a:t>Click icon to add table</a:t>
            </a:r>
            <a:endParaRPr lang="en-US" noProof="0" dirty="0"/>
          </a:p>
        </p:txBody>
      </p:sp>
    </p:spTree>
    <p:extLst>
      <p:ext uri="{BB962C8B-B14F-4D97-AF65-F5344CB8AC3E}">
        <p14:creationId xmlns:p14="http://schemas.microsoft.com/office/powerpoint/2010/main" val="3183923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eam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8" y="1608523"/>
            <a:ext cx="2121149" cy="1286838"/>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244567"/>
            <a:ext cx="2121149" cy="2098138"/>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2993948"/>
            <a:ext cx="1693536" cy="100800"/>
            <a:chOff x="0" y="3240138"/>
            <a:chExt cx="2258048" cy="100800"/>
          </a:xfrm>
        </p:grpSpPr>
        <p:cxnSp>
          <p:nvCxnSpPr>
            <p:cNvPr id="13" name="Straight Connector 12">
              <a:extLst>
                <a:ext uri="{FF2B5EF4-FFF2-40B4-BE49-F238E27FC236}">
                  <a16:creationId xmlns:a16="http://schemas.microsoft.com/office/drawing/2014/main" xmlns="" id="{785A4134-866D-4143-AC1E-8A2FFDB49855}"/>
                </a:ext>
              </a:extLst>
            </p:cNvPr>
            <p:cNvCxnSpPr/>
            <p:nvPr userDrawn="1"/>
          </p:nvCxnSpPr>
          <p:spPr>
            <a:xfrm>
              <a:off x="0" y="3290538"/>
              <a:ext cx="2160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2157248"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xmlns="" id="{1B29C9C1-9494-4E8B-A0F3-611E947A19B3}"/>
              </a:ext>
            </a:extLst>
          </p:cNvPr>
          <p:cNvSpPr>
            <a:spLocks noGrp="1"/>
          </p:cNvSpPr>
          <p:nvPr>
            <p:ph type="body" idx="27" hasCustomPrompt="1"/>
          </p:nvPr>
        </p:nvSpPr>
        <p:spPr>
          <a:xfrm>
            <a:off x="3096463" y="4355032"/>
            <a:ext cx="1549908"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0" name="Text Placeholder 2">
            <a:extLst>
              <a:ext uri="{FF2B5EF4-FFF2-40B4-BE49-F238E27FC236}">
                <a16:creationId xmlns:a16="http://schemas.microsoft.com/office/drawing/2014/main" xmlns="" id="{ABB09D16-148A-45C2-B0B8-1495E8DC7D64}"/>
              </a:ext>
            </a:extLst>
          </p:cNvPr>
          <p:cNvSpPr>
            <a:spLocks noGrp="1"/>
          </p:cNvSpPr>
          <p:nvPr>
            <p:ph type="body" idx="29" hasCustomPrompt="1"/>
          </p:nvPr>
        </p:nvSpPr>
        <p:spPr>
          <a:xfrm>
            <a:off x="3096462" y="4042831"/>
            <a:ext cx="1549908"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1" name="Text Placeholder 2">
            <a:extLst>
              <a:ext uri="{FF2B5EF4-FFF2-40B4-BE49-F238E27FC236}">
                <a16:creationId xmlns:a16="http://schemas.microsoft.com/office/drawing/2014/main" xmlns="" id="{67814C7C-3597-4B16-A4AC-D81985C587BD}"/>
              </a:ext>
            </a:extLst>
          </p:cNvPr>
          <p:cNvSpPr>
            <a:spLocks noGrp="1"/>
          </p:cNvSpPr>
          <p:nvPr>
            <p:ph type="body" idx="32" hasCustomPrompt="1"/>
          </p:nvPr>
        </p:nvSpPr>
        <p:spPr>
          <a:xfrm>
            <a:off x="3096462" y="3428999"/>
            <a:ext cx="1549908"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9" name="Picture Placeholder 8">
            <a:extLst>
              <a:ext uri="{FF2B5EF4-FFF2-40B4-BE49-F238E27FC236}">
                <a16:creationId xmlns:a16="http://schemas.microsoft.com/office/drawing/2014/main" xmlns="" id="{B284A57B-147A-4287-AA6B-E508A9222F7F}"/>
              </a:ext>
            </a:extLst>
          </p:cNvPr>
          <p:cNvSpPr>
            <a:spLocks noGrp="1"/>
          </p:cNvSpPr>
          <p:nvPr>
            <p:ph type="pic" sz="quarter" idx="33"/>
          </p:nvPr>
        </p:nvSpPr>
        <p:spPr>
          <a:xfrm>
            <a:off x="3097554" y="1179843"/>
            <a:ext cx="1549908"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35" name="Picture Placeholder 8">
            <a:extLst>
              <a:ext uri="{FF2B5EF4-FFF2-40B4-BE49-F238E27FC236}">
                <a16:creationId xmlns:a16="http://schemas.microsoft.com/office/drawing/2014/main" xmlns="" id="{9DBE0996-CEA3-41C3-A75A-84DC3C2B5194}"/>
              </a:ext>
            </a:extLst>
          </p:cNvPr>
          <p:cNvSpPr>
            <a:spLocks noGrp="1"/>
          </p:cNvSpPr>
          <p:nvPr>
            <p:ph type="pic" sz="quarter" idx="34"/>
          </p:nvPr>
        </p:nvSpPr>
        <p:spPr>
          <a:xfrm>
            <a:off x="6846054" y="1179843"/>
            <a:ext cx="1549908"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36" name="Picture Placeholder 8">
            <a:extLst>
              <a:ext uri="{FF2B5EF4-FFF2-40B4-BE49-F238E27FC236}">
                <a16:creationId xmlns:a16="http://schemas.microsoft.com/office/drawing/2014/main" xmlns="" id="{F7B28261-CB14-4E4E-AA66-A0239B3DD28E}"/>
              </a:ext>
            </a:extLst>
          </p:cNvPr>
          <p:cNvSpPr>
            <a:spLocks noGrp="1"/>
          </p:cNvSpPr>
          <p:nvPr>
            <p:ph type="pic" sz="quarter" idx="35"/>
          </p:nvPr>
        </p:nvSpPr>
        <p:spPr>
          <a:xfrm>
            <a:off x="4971804" y="1179843"/>
            <a:ext cx="1549908" cy="2066544"/>
          </a:xfrm>
          <a:prstGeom prst="ellipse">
            <a:avLst/>
          </a:prstGeom>
          <a:ln w="127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37" name="Text Placeholder 2">
            <a:extLst>
              <a:ext uri="{FF2B5EF4-FFF2-40B4-BE49-F238E27FC236}">
                <a16:creationId xmlns:a16="http://schemas.microsoft.com/office/drawing/2014/main" xmlns="" id="{BAA53E0C-9536-4177-A63F-0E2565EC53CD}"/>
              </a:ext>
            </a:extLst>
          </p:cNvPr>
          <p:cNvSpPr>
            <a:spLocks noGrp="1"/>
          </p:cNvSpPr>
          <p:nvPr>
            <p:ph type="body" idx="36" hasCustomPrompt="1"/>
          </p:nvPr>
        </p:nvSpPr>
        <p:spPr>
          <a:xfrm>
            <a:off x="6845286" y="4355032"/>
            <a:ext cx="15498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xmlns="" id="{67EF8E36-183B-420B-AF25-17CFA963987A}"/>
              </a:ext>
            </a:extLst>
          </p:cNvPr>
          <p:cNvSpPr>
            <a:spLocks noGrp="1"/>
          </p:cNvSpPr>
          <p:nvPr>
            <p:ph type="body" idx="37" hasCustomPrompt="1"/>
          </p:nvPr>
        </p:nvSpPr>
        <p:spPr>
          <a:xfrm>
            <a:off x="6845285" y="4042831"/>
            <a:ext cx="15498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9" name="Text Placeholder 2">
            <a:extLst>
              <a:ext uri="{FF2B5EF4-FFF2-40B4-BE49-F238E27FC236}">
                <a16:creationId xmlns:a16="http://schemas.microsoft.com/office/drawing/2014/main" xmlns="" id="{58DA6E86-8039-4690-AFE1-7CCF07B7CBAF}"/>
              </a:ext>
            </a:extLst>
          </p:cNvPr>
          <p:cNvSpPr>
            <a:spLocks noGrp="1"/>
          </p:cNvSpPr>
          <p:nvPr>
            <p:ph type="body" idx="38" hasCustomPrompt="1"/>
          </p:nvPr>
        </p:nvSpPr>
        <p:spPr>
          <a:xfrm>
            <a:off x="6845285" y="3428999"/>
            <a:ext cx="15498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1" name="Text Placeholder 2">
            <a:extLst>
              <a:ext uri="{FF2B5EF4-FFF2-40B4-BE49-F238E27FC236}">
                <a16:creationId xmlns:a16="http://schemas.microsoft.com/office/drawing/2014/main" xmlns="" id="{933214B9-0452-4C8B-AB10-922F3C3BCF01}"/>
              </a:ext>
            </a:extLst>
          </p:cNvPr>
          <p:cNvSpPr>
            <a:spLocks noGrp="1"/>
          </p:cNvSpPr>
          <p:nvPr>
            <p:ph type="body" idx="39" hasCustomPrompt="1"/>
          </p:nvPr>
        </p:nvSpPr>
        <p:spPr>
          <a:xfrm>
            <a:off x="4971913" y="4355032"/>
            <a:ext cx="1549800" cy="1280958"/>
          </a:xfrm>
        </p:spPr>
        <p:txBody>
          <a:bodyPr lIns="0" tIns="0" rIns="0" bIns="0">
            <a:normAutofit/>
          </a:bodyPr>
          <a:lstStyle>
            <a:lvl1pPr marL="0" indent="0" algn="ctr">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2" name="Text Placeholder 2">
            <a:extLst>
              <a:ext uri="{FF2B5EF4-FFF2-40B4-BE49-F238E27FC236}">
                <a16:creationId xmlns:a16="http://schemas.microsoft.com/office/drawing/2014/main" xmlns="" id="{A5C23113-D98B-48C7-A675-4FD5F50333F3}"/>
              </a:ext>
            </a:extLst>
          </p:cNvPr>
          <p:cNvSpPr>
            <a:spLocks noGrp="1"/>
          </p:cNvSpPr>
          <p:nvPr>
            <p:ph type="body" idx="40" hasCustomPrompt="1"/>
          </p:nvPr>
        </p:nvSpPr>
        <p:spPr>
          <a:xfrm>
            <a:off x="4971912" y="4042831"/>
            <a:ext cx="1549800" cy="282991"/>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1600" b="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9" name="Text Placeholder 2">
            <a:extLst>
              <a:ext uri="{FF2B5EF4-FFF2-40B4-BE49-F238E27FC236}">
                <a16:creationId xmlns:a16="http://schemas.microsoft.com/office/drawing/2014/main" xmlns="" id="{09781257-B563-41E0-B9E6-9C7330084BCC}"/>
              </a:ext>
            </a:extLst>
          </p:cNvPr>
          <p:cNvSpPr>
            <a:spLocks noGrp="1"/>
          </p:cNvSpPr>
          <p:nvPr>
            <p:ph type="body" idx="41" hasCustomPrompt="1"/>
          </p:nvPr>
        </p:nvSpPr>
        <p:spPr>
          <a:xfrm>
            <a:off x="4970927" y="3428999"/>
            <a:ext cx="1549800" cy="615618"/>
          </a:xfrm>
        </p:spPr>
        <p:txBody>
          <a:bodyPr lIns="0" tIns="0" rIns="0" bIns="0" anchor="b" anchorCtr="0">
            <a:normAutofit/>
          </a:bodyPr>
          <a:lstStyle>
            <a:lvl1pPr marL="0" indent="0" algn="ctr">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32" name="Straight Connector 31">
            <a:extLst>
              <a:ext uri="{FF2B5EF4-FFF2-40B4-BE49-F238E27FC236}">
                <a16:creationId xmlns:a16="http://schemas.microsoft.com/office/drawing/2014/main" xmlns="" id="{9A32EC27-ACD8-47C0-A3ED-E4ED58D88358}"/>
              </a:ext>
            </a:extLst>
          </p:cNvPr>
          <p:cNvCxnSpPr/>
          <p:nvPr/>
        </p:nvCxnSpPr>
        <p:spPr>
          <a:xfrm>
            <a:off x="4646370" y="2217849"/>
            <a:ext cx="32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xmlns="" id="{99E8819A-135C-4A5C-9F6A-A3BE05AA294F}"/>
              </a:ext>
            </a:extLst>
          </p:cNvPr>
          <p:cNvCxnSpPr/>
          <p:nvPr/>
        </p:nvCxnSpPr>
        <p:spPr>
          <a:xfrm>
            <a:off x="6527932" y="2216687"/>
            <a:ext cx="32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83294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eam Content Layout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p:nvPr>
        </p:nvSpPr>
        <p:spPr>
          <a:xfrm>
            <a:off x="3828198" y="707529"/>
            <a:ext cx="4733165" cy="569086"/>
          </a:xfrm>
        </p:spPr>
        <p:txBody>
          <a:bodyPr lIns="0" tIns="0" rIns="0" bIns="0" anchor="b">
            <a:normAutofit/>
          </a:bodyPr>
          <a:lstStyle>
            <a:lvl1pPr algn="r">
              <a:defRPr sz="3600"/>
            </a:lvl1pPr>
          </a:lstStyle>
          <a:p>
            <a:r>
              <a:rPr lang="en-US" noProof="0" smtClean="0"/>
              <a:t>Click to edit Master title style</a:t>
            </a:r>
            <a:endParaRPr lang="en-US" noProof="0"/>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3828197" y="1625822"/>
            <a:ext cx="4717397" cy="569085"/>
          </a:xfrm>
        </p:spPr>
        <p:txBody>
          <a:bodyPr lIns="0" tIns="0" rIns="0" bIns="0">
            <a:normAutofit/>
          </a:bodyPr>
          <a:lstStyle>
            <a:lvl1pPr marL="0" indent="0" algn="r">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5546461" y="1375202"/>
            <a:ext cx="3597539" cy="100800"/>
            <a:chOff x="439494" y="3240138"/>
            <a:chExt cx="2994906"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439494" y="3290538"/>
              <a:ext cx="2944508"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xmlns="" id="{BE12A846-0DFC-435B-BAE9-D90C353E0344}"/>
              </a:ext>
            </a:extLst>
          </p:cNvPr>
          <p:cNvSpPr>
            <a:spLocks noGrp="1"/>
          </p:cNvSpPr>
          <p:nvPr>
            <p:ph type="body" idx="14" hasCustomPrompt="1"/>
          </p:nvPr>
        </p:nvSpPr>
        <p:spPr>
          <a:xfrm>
            <a:off x="1469226" y="3372940"/>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Text Placeholder 2">
            <a:extLst>
              <a:ext uri="{FF2B5EF4-FFF2-40B4-BE49-F238E27FC236}">
                <a16:creationId xmlns:a16="http://schemas.microsoft.com/office/drawing/2014/main" xmlns="" id="{F2ACDD32-C1AB-4359-B055-2F910492987E}"/>
              </a:ext>
            </a:extLst>
          </p:cNvPr>
          <p:cNvSpPr>
            <a:spLocks noGrp="1"/>
          </p:cNvSpPr>
          <p:nvPr>
            <p:ph type="body" idx="16" hasCustomPrompt="1"/>
          </p:nvPr>
        </p:nvSpPr>
        <p:spPr>
          <a:xfrm>
            <a:off x="1469226" y="2960254"/>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3" name="Picture Placeholder 2">
            <a:extLst>
              <a:ext uri="{FF2B5EF4-FFF2-40B4-BE49-F238E27FC236}">
                <a16:creationId xmlns:a16="http://schemas.microsoft.com/office/drawing/2014/main" xmlns="" id="{F6FF07C5-314A-4EA8-B78F-7A51C234D3A1}"/>
              </a:ext>
            </a:extLst>
          </p:cNvPr>
          <p:cNvSpPr>
            <a:spLocks noGrp="1"/>
          </p:cNvSpPr>
          <p:nvPr>
            <p:ph type="pic" sz="quarter" idx="33"/>
          </p:nvPr>
        </p:nvSpPr>
        <p:spPr>
          <a:xfrm>
            <a:off x="541381" y="2764037"/>
            <a:ext cx="829818"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cxnSp>
        <p:nvCxnSpPr>
          <p:cNvPr id="23" name="Straight Connector 22">
            <a:extLst>
              <a:ext uri="{FF2B5EF4-FFF2-40B4-BE49-F238E27FC236}">
                <a16:creationId xmlns:a16="http://schemas.microsoft.com/office/drawing/2014/main" xmlns="" id="{B691060D-E361-43B0-BFD7-43D7CC4E5CCD}"/>
              </a:ext>
            </a:extLst>
          </p:cNvPr>
          <p:cNvCxnSpPr>
            <a:cxnSpLocks/>
          </p:cNvCxnSpPr>
          <p:nvPr/>
        </p:nvCxnSpPr>
        <p:spPr>
          <a:xfrm>
            <a:off x="0" y="3288596"/>
            <a:ext cx="54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xmlns="" id="{4A98AB01-9578-4430-96AD-F434AF0CDA20}"/>
              </a:ext>
            </a:extLst>
          </p:cNvPr>
          <p:cNvSpPr>
            <a:spLocks noGrp="1"/>
          </p:cNvSpPr>
          <p:nvPr>
            <p:ph type="body" idx="34" hasCustomPrompt="1"/>
          </p:nvPr>
        </p:nvSpPr>
        <p:spPr>
          <a:xfrm>
            <a:off x="1467845" y="4800797"/>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1" name="Text Placeholder 2">
            <a:extLst>
              <a:ext uri="{FF2B5EF4-FFF2-40B4-BE49-F238E27FC236}">
                <a16:creationId xmlns:a16="http://schemas.microsoft.com/office/drawing/2014/main" xmlns="" id="{EF9D60F2-A1FB-4A95-997B-A4F1723AC1EC}"/>
              </a:ext>
            </a:extLst>
          </p:cNvPr>
          <p:cNvSpPr>
            <a:spLocks noGrp="1"/>
          </p:cNvSpPr>
          <p:nvPr>
            <p:ph type="body" idx="35" hasCustomPrompt="1"/>
          </p:nvPr>
        </p:nvSpPr>
        <p:spPr>
          <a:xfrm>
            <a:off x="1467845" y="4388111"/>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2" name="Picture Placeholder 2">
            <a:extLst>
              <a:ext uri="{FF2B5EF4-FFF2-40B4-BE49-F238E27FC236}">
                <a16:creationId xmlns:a16="http://schemas.microsoft.com/office/drawing/2014/main" xmlns="" id="{76A56D2A-42F0-40C5-96D7-B1AC33152A85}"/>
              </a:ext>
            </a:extLst>
          </p:cNvPr>
          <p:cNvSpPr>
            <a:spLocks noGrp="1"/>
          </p:cNvSpPr>
          <p:nvPr>
            <p:ph type="pic" sz="quarter" idx="36"/>
          </p:nvPr>
        </p:nvSpPr>
        <p:spPr>
          <a:xfrm>
            <a:off x="540000" y="4191893"/>
            <a:ext cx="829818"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cxnSp>
        <p:nvCxnSpPr>
          <p:cNvPr id="43" name="Straight Connector 42">
            <a:extLst>
              <a:ext uri="{FF2B5EF4-FFF2-40B4-BE49-F238E27FC236}">
                <a16:creationId xmlns:a16="http://schemas.microsoft.com/office/drawing/2014/main" xmlns="" id="{CF6D1C91-9136-4678-A712-92BE9B3902C4}"/>
              </a:ext>
            </a:extLst>
          </p:cNvPr>
          <p:cNvCxnSpPr>
            <a:cxnSpLocks/>
          </p:cNvCxnSpPr>
          <p:nvPr/>
        </p:nvCxnSpPr>
        <p:spPr>
          <a:xfrm rot="16200000">
            <a:off x="793253" y="4028309"/>
            <a:ext cx="324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4" name="Text Placeholder 2">
            <a:extLst>
              <a:ext uri="{FF2B5EF4-FFF2-40B4-BE49-F238E27FC236}">
                <a16:creationId xmlns:a16="http://schemas.microsoft.com/office/drawing/2014/main" xmlns="" id="{BACF15AB-FF8A-422B-840D-88503024E5D3}"/>
              </a:ext>
            </a:extLst>
          </p:cNvPr>
          <p:cNvSpPr>
            <a:spLocks noGrp="1"/>
          </p:cNvSpPr>
          <p:nvPr>
            <p:ph type="body" idx="37" hasCustomPrompt="1"/>
          </p:nvPr>
        </p:nvSpPr>
        <p:spPr>
          <a:xfrm>
            <a:off x="4281532" y="3372940"/>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5" name="Text Placeholder 2">
            <a:extLst>
              <a:ext uri="{FF2B5EF4-FFF2-40B4-BE49-F238E27FC236}">
                <a16:creationId xmlns:a16="http://schemas.microsoft.com/office/drawing/2014/main" xmlns="" id="{EFC2028F-7DFE-412D-97DF-707D128D95E0}"/>
              </a:ext>
            </a:extLst>
          </p:cNvPr>
          <p:cNvSpPr>
            <a:spLocks noGrp="1"/>
          </p:cNvSpPr>
          <p:nvPr>
            <p:ph type="body" idx="38" hasCustomPrompt="1"/>
          </p:nvPr>
        </p:nvSpPr>
        <p:spPr>
          <a:xfrm>
            <a:off x="4281532" y="2960254"/>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47" name="Text Placeholder 2">
            <a:extLst>
              <a:ext uri="{FF2B5EF4-FFF2-40B4-BE49-F238E27FC236}">
                <a16:creationId xmlns:a16="http://schemas.microsoft.com/office/drawing/2014/main" xmlns="" id="{4349A4F0-1181-4A58-BFD4-4783CD130356}"/>
              </a:ext>
            </a:extLst>
          </p:cNvPr>
          <p:cNvSpPr>
            <a:spLocks noGrp="1"/>
          </p:cNvSpPr>
          <p:nvPr>
            <p:ph type="body" idx="40" hasCustomPrompt="1"/>
          </p:nvPr>
        </p:nvSpPr>
        <p:spPr>
          <a:xfrm>
            <a:off x="4278433" y="4800797"/>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8" name="Text Placeholder 2">
            <a:extLst>
              <a:ext uri="{FF2B5EF4-FFF2-40B4-BE49-F238E27FC236}">
                <a16:creationId xmlns:a16="http://schemas.microsoft.com/office/drawing/2014/main" xmlns="" id="{DC1D5D83-8D32-491F-87EB-9DA9360D4F2B}"/>
              </a:ext>
            </a:extLst>
          </p:cNvPr>
          <p:cNvSpPr>
            <a:spLocks noGrp="1"/>
          </p:cNvSpPr>
          <p:nvPr>
            <p:ph type="body" idx="41" hasCustomPrompt="1"/>
          </p:nvPr>
        </p:nvSpPr>
        <p:spPr>
          <a:xfrm>
            <a:off x="4278433" y="4388111"/>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0" name="Text Placeholder 2">
            <a:extLst>
              <a:ext uri="{FF2B5EF4-FFF2-40B4-BE49-F238E27FC236}">
                <a16:creationId xmlns:a16="http://schemas.microsoft.com/office/drawing/2014/main" xmlns="" id="{8120723F-A42C-4B81-97FD-6F575E5C2584}"/>
              </a:ext>
            </a:extLst>
          </p:cNvPr>
          <p:cNvSpPr>
            <a:spLocks noGrp="1"/>
          </p:cNvSpPr>
          <p:nvPr>
            <p:ph type="body" idx="43" hasCustomPrompt="1"/>
          </p:nvPr>
        </p:nvSpPr>
        <p:spPr>
          <a:xfrm>
            <a:off x="7090402" y="3372940"/>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1" name="Text Placeholder 2">
            <a:extLst>
              <a:ext uri="{FF2B5EF4-FFF2-40B4-BE49-F238E27FC236}">
                <a16:creationId xmlns:a16="http://schemas.microsoft.com/office/drawing/2014/main" xmlns="" id="{27D068F1-398F-4D11-977C-080C8151C786}"/>
              </a:ext>
            </a:extLst>
          </p:cNvPr>
          <p:cNvSpPr>
            <a:spLocks noGrp="1"/>
          </p:cNvSpPr>
          <p:nvPr>
            <p:ph type="body" idx="44" hasCustomPrompt="1"/>
          </p:nvPr>
        </p:nvSpPr>
        <p:spPr>
          <a:xfrm>
            <a:off x="7090402" y="2960254"/>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sp>
        <p:nvSpPr>
          <p:cNvPr id="53" name="Text Placeholder 2">
            <a:extLst>
              <a:ext uri="{FF2B5EF4-FFF2-40B4-BE49-F238E27FC236}">
                <a16:creationId xmlns:a16="http://schemas.microsoft.com/office/drawing/2014/main" xmlns="" id="{B795705E-C5CB-46CC-9E41-D2269E07BC15}"/>
              </a:ext>
            </a:extLst>
          </p:cNvPr>
          <p:cNvSpPr>
            <a:spLocks noGrp="1"/>
          </p:cNvSpPr>
          <p:nvPr>
            <p:ph type="body" idx="46" hasCustomPrompt="1"/>
          </p:nvPr>
        </p:nvSpPr>
        <p:spPr>
          <a:xfrm>
            <a:off x="7089022" y="4800797"/>
            <a:ext cx="1723292"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54" name="Text Placeholder 2">
            <a:extLst>
              <a:ext uri="{FF2B5EF4-FFF2-40B4-BE49-F238E27FC236}">
                <a16:creationId xmlns:a16="http://schemas.microsoft.com/office/drawing/2014/main" xmlns="" id="{80211A2B-0F3C-4DBE-AE01-069AE7FC3468}"/>
              </a:ext>
            </a:extLst>
          </p:cNvPr>
          <p:cNvSpPr>
            <a:spLocks noGrp="1"/>
          </p:cNvSpPr>
          <p:nvPr>
            <p:ph type="body" idx="47" hasCustomPrompt="1"/>
          </p:nvPr>
        </p:nvSpPr>
        <p:spPr>
          <a:xfrm>
            <a:off x="7089022" y="4388111"/>
            <a:ext cx="1723292" cy="328343"/>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a:t>
            </a:r>
          </a:p>
        </p:txBody>
      </p:sp>
      <p:cxnSp>
        <p:nvCxnSpPr>
          <p:cNvPr id="56" name="Straight Connector 55">
            <a:extLst>
              <a:ext uri="{FF2B5EF4-FFF2-40B4-BE49-F238E27FC236}">
                <a16:creationId xmlns:a16="http://schemas.microsoft.com/office/drawing/2014/main" xmlns="" id="{2E5E9742-C670-47AB-AA69-AE65D7915B06}"/>
              </a:ext>
            </a:extLst>
          </p:cNvPr>
          <p:cNvCxnSpPr>
            <a:cxnSpLocks/>
          </p:cNvCxnSpPr>
          <p:nvPr/>
        </p:nvCxnSpPr>
        <p:spPr>
          <a:xfrm rot="16200000">
            <a:off x="2275385" y="5364000"/>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xmlns="" id="{158712DB-5183-45D8-9ABB-6E0795658012}"/>
              </a:ext>
            </a:extLst>
          </p:cNvPr>
          <p:cNvCxnSpPr>
            <a:cxnSpLocks/>
          </p:cNvCxnSpPr>
          <p:nvPr/>
        </p:nvCxnSpPr>
        <p:spPr>
          <a:xfrm rot="16200000">
            <a:off x="5082146" y="5363999"/>
            <a:ext cx="2988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9" name="Picture Placeholder 2">
            <a:extLst>
              <a:ext uri="{FF2B5EF4-FFF2-40B4-BE49-F238E27FC236}">
                <a16:creationId xmlns:a16="http://schemas.microsoft.com/office/drawing/2014/main" xmlns="" id="{417A32F4-3459-4A31-A90E-AA771FD4D491}"/>
              </a:ext>
            </a:extLst>
          </p:cNvPr>
          <p:cNvSpPr>
            <a:spLocks noGrp="1"/>
          </p:cNvSpPr>
          <p:nvPr>
            <p:ph type="pic" sz="quarter" idx="42"/>
          </p:nvPr>
        </p:nvSpPr>
        <p:spPr>
          <a:xfrm>
            <a:off x="3350588" y="4191893"/>
            <a:ext cx="829818"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55" name="Picture Placeholder 2">
            <a:extLst>
              <a:ext uri="{FF2B5EF4-FFF2-40B4-BE49-F238E27FC236}">
                <a16:creationId xmlns:a16="http://schemas.microsoft.com/office/drawing/2014/main" xmlns="" id="{63549FA7-92E5-4DB1-92FA-15902DFD3753}"/>
              </a:ext>
            </a:extLst>
          </p:cNvPr>
          <p:cNvSpPr>
            <a:spLocks noGrp="1"/>
          </p:cNvSpPr>
          <p:nvPr>
            <p:ph type="pic" sz="quarter" idx="48"/>
          </p:nvPr>
        </p:nvSpPr>
        <p:spPr>
          <a:xfrm>
            <a:off x="6161177" y="4191893"/>
            <a:ext cx="829818"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46" name="Picture Placeholder 2">
            <a:extLst>
              <a:ext uri="{FF2B5EF4-FFF2-40B4-BE49-F238E27FC236}">
                <a16:creationId xmlns:a16="http://schemas.microsoft.com/office/drawing/2014/main" xmlns="" id="{0F62D330-6A30-4A65-89DA-EDFE4AAD343E}"/>
              </a:ext>
            </a:extLst>
          </p:cNvPr>
          <p:cNvSpPr>
            <a:spLocks noGrp="1"/>
          </p:cNvSpPr>
          <p:nvPr>
            <p:ph type="pic" sz="quarter" idx="39"/>
          </p:nvPr>
        </p:nvSpPr>
        <p:spPr>
          <a:xfrm>
            <a:off x="3351969" y="2764037"/>
            <a:ext cx="829818"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52" name="Picture Placeholder 2">
            <a:extLst>
              <a:ext uri="{FF2B5EF4-FFF2-40B4-BE49-F238E27FC236}">
                <a16:creationId xmlns:a16="http://schemas.microsoft.com/office/drawing/2014/main" xmlns="" id="{A3FC286B-05E7-4E48-A7FD-197800349118}"/>
              </a:ext>
            </a:extLst>
          </p:cNvPr>
          <p:cNvSpPr>
            <a:spLocks noGrp="1"/>
          </p:cNvSpPr>
          <p:nvPr>
            <p:ph type="pic" sz="quarter" idx="45"/>
          </p:nvPr>
        </p:nvSpPr>
        <p:spPr>
          <a:xfrm>
            <a:off x="6162557" y="2764037"/>
            <a:ext cx="829818" cy="1106423"/>
          </a:xfrm>
          <a:prstGeom prst="ellipse">
            <a:avLst/>
          </a:prstGeom>
          <a:solidFill>
            <a:srgbClr val="0F1722"/>
          </a:solidFill>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174431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ie Char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7" y="1461974"/>
            <a:ext cx="3348037" cy="1177174"/>
          </a:xfrm>
        </p:spPr>
        <p:txBody>
          <a:bodyPr lIns="0" tIns="0" rIns="0" bIns="0" anchor="b">
            <a:normAutofit/>
          </a:bodyPr>
          <a:lstStyle>
            <a:lvl1pPr>
              <a:defRPr sz="3600"/>
            </a:lvl1pPr>
          </a:lstStyle>
          <a:p>
            <a:r>
              <a:rPr lang="en-US" noProof="0"/>
              <a:t>CLICK TO EDIT</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092276"/>
            <a:ext cx="3332374" cy="1008841"/>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9" name="Group 14">
            <a:extLst>
              <a:ext uri="{FF2B5EF4-FFF2-40B4-BE49-F238E27FC236}">
                <a16:creationId xmlns:a16="http://schemas.microsoft.com/office/drawing/2014/main" xmlns="" id="{B7317392-EF87-4050-8BBE-32F74B0CF15A}"/>
              </a:ext>
            </a:extLst>
          </p:cNvPr>
          <p:cNvGrpSpPr/>
          <p:nvPr/>
        </p:nvGrpSpPr>
        <p:grpSpPr>
          <a:xfrm>
            <a:off x="0" y="2811097"/>
            <a:ext cx="2361864" cy="100800"/>
            <a:chOff x="-1228304" y="3250524"/>
            <a:chExt cx="3149152" cy="100800"/>
          </a:xfrm>
        </p:grpSpPr>
        <p:cxnSp>
          <p:nvCxnSpPr>
            <p:cNvPr id="13" name="Straight Connector 12">
              <a:extLst>
                <a:ext uri="{FF2B5EF4-FFF2-40B4-BE49-F238E27FC236}">
                  <a16:creationId xmlns:a16="http://schemas.microsoft.com/office/drawing/2014/main" xmlns="" id="{785A4134-866D-4143-AC1E-8A2FFDB49855}"/>
                </a:ext>
              </a:extLst>
            </p:cNvPr>
            <p:cNvCxnSpPr>
              <a:cxnSpLocks/>
            </p:cNvCxnSpPr>
            <p:nvPr userDrawn="1"/>
          </p:nvCxnSpPr>
          <p:spPr>
            <a:xfrm>
              <a:off x="-1228304" y="3290538"/>
              <a:ext cx="309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1820048" y="3250524"/>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Text Placeholder 2">
            <a:extLst>
              <a:ext uri="{FF2B5EF4-FFF2-40B4-BE49-F238E27FC236}">
                <a16:creationId xmlns:a16="http://schemas.microsoft.com/office/drawing/2014/main" xmlns="" id="{9A5180A6-7D2B-4341-A749-16387D907EEF}"/>
              </a:ext>
            </a:extLst>
          </p:cNvPr>
          <p:cNvSpPr>
            <a:spLocks noGrp="1"/>
          </p:cNvSpPr>
          <p:nvPr>
            <p:ph type="body" idx="34" hasCustomPrompt="1"/>
          </p:nvPr>
        </p:nvSpPr>
        <p:spPr>
          <a:xfrm>
            <a:off x="947077" y="4138612"/>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37" name="Text Placeholder 2">
            <a:extLst>
              <a:ext uri="{FF2B5EF4-FFF2-40B4-BE49-F238E27FC236}">
                <a16:creationId xmlns:a16="http://schemas.microsoft.com/office/drawing/2014/main" xmlns="" id="{79DFBEE7-50AA-4F4F-8B5D-AD23ECAD9919}"/>
              </a:ext>
            </a:extLst>
          </p:cNvPr>
          <p:cNvSpPr>
            <a:spLocks noGrp="1"/>
          </p:cNvSpPr>
          <p:nvPr>
            <p:ph type="body" idx="42" hasCustomPrompt="1"/>
          </p:nvPr>
        </p:nvSpPr>
        <p:spPr>
          <a:xfrm>
            <a:off x="947077" y="4499973"/>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39" name="Text Placeholder 2">
            <a:extLst>
              <a:ext uri="{FF2B5EF4-FFF2-40B4-BE49-F238E27FC236}">
                <a16:creationId xmlns:a16="http://schemas.microsoft.com/office/drawing/2014/main" xmlns="" id="{306EAF0C-F17D-47D6-BAA1-16745F4F70D9}"/>
              </a:ext>
            </a:extLst>
          </p:cNvPr>
          <p:cNvSpPr>
            <a:spLocks noGrp="1"/>
          </p:cNvSpPr>
          <p:nvPr>
            <p:ph type="body" idx="45" hasCustomPrompt="1"/>
          </p:nvPr>
        </p:nvSpPr>
        <p:spPr>
          <a:xfrm>
            <a:off x="2394851" y="4138612"/>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0" name="Text Placeholder 2">
            <a:extLst>
              <a:ext uri="{FF2B5EF4-FFF2-40B4-BE49-F238E27FC236}">
                <a16:creationId xmlns:a16="http://schemas.microsoft.com/office/drawing/2014/main" xmlns="" id="{D091E31C-C1DC-4D72-8C9E-3B6BD91E72AF}"/>
              </a:ext>
            </a:extLst>
          </p:cNvPr>
          <p:cNvSpPr>
            <a:spLocks noGrp="1"/>
          </p:cNvSpPr>
          <p:nvPr>
            <p:ph type="body" idx="46" hasCustomPrompt="1"/>
          </p:nvPr>
        </p:nvSpPr>
        <p:spPr>
          <a:xfrm>
            <a:off x="2394851" y="4499973"/>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2" name="Text Placeholder 2">
            <a:extLst>
              <a:ext uri="{FF2B5EF4-FFF2-40B4-BE49-F238E27FC236}">
                <a16:creationId xmlns:a16="http://schemas.microsoft.com/office/drawing/2014/main" xmlns="" id="{F62E753C-C8BE-457D-9B22-6A8227347A67}"/>
              </a:ext>
            </a:extLst>
          </p:cNvPr>
          <p:cNvSpPr>
            <a:spLocks noGrp="1"/>
          </p:cNvSpPr>
          <p:nvPr>
            <p:ph type="body" idx="47" hasCustomPrompt="1"/>
          </p:nvPr>
        </p:nvSpPr>
        <p:spPr>
          <a:xfrm>
            <a:off x="3842624" y="4142294"/>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3" name="Text Placeholder 2">
            <a:extLst>
              <a:ext uri="{FF2B5EF4-FFF2-40B4-BE49-F238E27FC236}">
                <a16:creationId xmlns:a16="http://schemas.microsoft.com/office/drawing/2014/main" xmlns="" id="{BC1E8F6C-0BDD-4AFA-9E8D-5EF61AA59F50}"/>
              </a:ext>
            </a:extLst>
          </p:cNvPr>
          <p:cNvSpPr>
            <a:spLocks noGrp="1"/>
          </p:cNvSpPr>
          <p:nvPr>
            <p:ph type="body" idx="48" hasCustomPrompt="1"/>
          </p:nvPr>
        </p:nvSpPr>
        <p:spPr>
          <a:xfrm>
            <a:off x="3842624" y="4503656"/>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5" name="Text Placeholder 2">
            <a:extLst>
              <a:ext uri="{FF2B5EF4-FFF2-40B4-BE49-F238E27FC236}">
                <a16:creationId xmlns:a16="http://schemas.microsoft.com/office/drawing/2014/main" xmlns="" id="{C70C9772-55FF-4449-988F-6CDDE075E730}"/>
              </a:ext>
            </a:extLst>
          </p:cNvPr>
          <p:cNvSpPr>
            <a:spLocks noGrp="1"/>
          </p:cNvSpPr>
          <p:nvPr>
            <p:ph type="body" idx="49" hasCustomPrompt="1"/>
          </p:nvPr>
        </p:nvSpPr>
        <p:spPr>
          <a:xfrm>
            <a:off x="947077" y="4826751"/>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6" name="Text Placeholder 2">
            <a:extLst>
              <a:ext uri="{FF2B5EF4-FFF2-40B4-BE49-F238E27FC236}">
                <a16:creationId xmlns:a16="http://schemas.microsoft.com/office/drawing/2014/main" xmlns="" id="{75EE6DCE-6A55-4D95-85F7-E22E3E268256}"/>
              </a:ext>
            </a:extLst>
          </p:cNvPr>
          <p:cNvSpPr>
            <a:spLocks noGrp="1"/>
          </p:cNvSpPr>
          <p:nvPr>
            <p:ph type="body" idx="50" hasCustomPrompt="1"/>
          </p:nvPr>
        </p:nvSpPr>
        <p:spPr>
          <a:xfrm>
            <a:off x="947077" y="5188112"/>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48" name="Text Placeholder 2">
            <a:extLst>
              <a:ext uri="{FF2B5EF4-FFF2-40B4-BE49-F238E27FC236}">
                <a16:creationId xmlns:a16="http://schemas.microsoft.com/office/drawing/2014/main" xmlns="" id="{84DC7882-7541-4AEA-95FE-DDBCF6F9CA32}"/>
              </a:ext>
            </a:extLst>
          </p:cNvPr>
          <p:cNvSpPr>
            <a:spLocks noGrp="1"/>
          </p:cNvSpPr>
          <p:nvPr>
            <p:ph type="body" idx="51" hasCustomPrompt="1"/>
          </p:nvPr>
        </p:nvSpPr>
        <p:spPr>
          <a:xfrm>
            <a:off x="2394851" y="4826751"/>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49" name="Text Placeholder 2">
            <a:extLst>
              <a:ext uri="{FF2B5EF4-FFF2-40B4-BE49-F238E27FC236}">
                <a16:creationId xmlns:a16="http://schemas.microsoft.com/office/drawing/2014/main" xmlns="" id="{5542D500-4CD6-4FDE-9133-F8020797D9B5}"/>
              </a:ext>
            </a:extLst>
          </p:cNvPr>
          <p:cNvSpPr>
            <a:spLocks noGrp="1"/>
          </p:cNvSpPr>
          <p:nvPr>
            <p:ph type="body" idx="52" hasCustomPrompt="1"/>
          </p:nvPr>
        </p:nvSpPr>
        <p:spPr>
          <a:xfrm>
            <a:off x="2394851" y="5188112"/>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51" name="Text Placeholder 2">
            <a:extLst>
              <a:ext uri="{FF2B5EF4-FFF2-40B4-BE49-F238E27FC236}">
                <a16:creationId xmlns:a16="http://schemas.microsoft.com/office/drawing/2014/main" xmlns="" id="{500C362B-BA02-4F7D-86F6-3F6F2EF20D04}"/>
              </a:ext>
            </a:extLst>
          </p:cNvPr>
          <p:cNvSpPr>
            <a:spLocks noGrp="1"/>
          </p:cNvSpPr>
          <p:nvPr>
            <p:ph type="body" idx="53" hasCustomPrompt="1"/>
          </p:nvPr>
        </p:nvSpPr>
        <p:spPr>
          <a:xfrm>
            <a:off x="3842624" y="4830434"/>
            <a:ext cx="962921" cy="349611"/>
          </a:xfrm>
        </p:spPr>
        <p:txBody>
          <a:bodyPr lIns="0" tIns="0" rIns="0" bIns="0" anchor="b">
            <a:normAutofit/>
          </a:bodyPr>
          <a:lstStyle>
            <a:lvl1pPr marL="0" indent="0" algn="l">
              <a:spcBef>
                <a:spcPts val="600"/>
              </a:spcBef>
              <a:buNone/>
              <a:defRPr sz="1800" b="1" i="0">
                <a:solidFill>
                  <a:schemeClr val="bg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$ 1,500,000</a:t>
            </a:r>
          </a:p>
        </p:txBody>
      </p:sp>
      <p:sp>
        <p:nvSpPr>
          <p:cNvPr id="52" name="Text Placeholder 2">
            <a:extLst>
              <a:ext uri="{FF2B5EF4-FFF2-40B4-BE49-F238E27FC236}">
                <a16:creationId xmlns:a16="http://schemas.microsoft.com/office/drawing/2014/main" xmlns="" id="{E213E497-634E-40E7-BF08-765CC21529E2}"/>
              </a:ext>
            </a:extLst>
          </p:cNvPr>
          <p:cNvSpPr>
            <a:spLocks noGrp="1"/>
          </p:cNvSpPr>
          <p:nvPr>
            <p:ph type="body" idx="54" hasCustomPrompt="1"/>
          </p:nvPr>
        </p:nvSpPr>
        <p:spPr>
          <a:xfrm>
            <a:off x="3842624" y="5191795"/>
            <a:ext cx="964396" cy="246279"/>
          </a:xfrm>
        </p:spPr>
        <p:txBody>
          <a:bodyPr lIns="0" tIns="0" rIns="0" bIns="0" anchor="t" anchorCtr="0">
            <a:normAutofit/>
          </a:bodyPr>
          <a:lstStyle>
            <a:lvl1pPr marL="0" indent="0" algn="l">
              <a:spcBef>
                <a:spcPts val="600"/>
              </a:spcBef>
              <a:buNone/>
              <a:defRPr sz="1400" b="0" i="1">
                <a:solidFill>
                  <a:schemeClr val="tx1"/>
                </a:solidFill>
                <a:latin typeface="+mn-lt"/>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Category Title</a:t>
            </a:r>
          </a:p>
        </p:txBody>
      </p:sp>
      <p:sp>
        <p:nvSpPr>
          <p:cNvPr id="8" name="Oval 7">
            <a:extLst>
              <a:ext uri="{FF2B5EF4-FFF2-40B4-BE49-F238E27FC236}">
                <a16:creationId xmlns:a16="http://schemas.microsoft.com/office/drawing/2014/main" xmlns="" id="{FA01C659-0131-449B-BA07-5BC568F00BF0}"/>
              </a:ext>
            </a:extLst>
          </p:cNvPr>
          <p:cNvSpPr/>
          <p:nvPr/>
        </p:nvSpPr>
        <p:spPr>
          <a:xfrm>
            <a:off x="593219" y="4258650"/>
            <a:ext cx="288036" cy="38404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4" name="Oval 53">
            <a:extLst>
              <a:ext uri="{FF2B5EF4-FFF2-40B4-BE49-F238E27FC236}">
                <a16:creationId xmlns:a16="http://schemas.microsoft.com/office/drawing/2014/main" xmlns="" id="{69CB80EA-A8D6-4099-9412-0C14095755FF}"/>
              </a:ext>
            </a:extLst>
          </p:cNvPr>
          <p:cNvSpPr/>
          <p:nvPr/>
        </p:nvSpPr>
        <p:spPr>
          <a:xfrm>
            <a:off x="593219" y="4965077"/>
            <a:ext cx="288036" cy="384048"/>
          </a:xfrm>
          <a:prstGeom prst="ellipse">
            <a:avLst/>
          </a:prstGeom>
          <a:solidFill>
            <a:srgbClr val="225B5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5" name="Oval 54">
            <a:extLst>
              <a:ext uri="{FF2B5EF4-FFF2-40B4-BE49-F238E27FC236}">
                <a16:creationId xmlns:a16="http://schemas.microsoft.com/office/drawing/2014/main" xmlns="" id="{2E20CCE5-B889-49FE-8FA6-A6F0F11A5D91}"/>
              </a:ext>
            </a:extLst>
          </p:cNvPr>
          <p:cNvSpPr/>
          <p:nvPr/>
        </p:nvSpPr>
        <p:spPr>
          <a:xfrm>
            <a:off x="2043913" y="4261982"/>
            <a:ext cx="288036" cy="384048"/>
          </a:xfrm>
          <a:prstGeom prst="ellipse">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6" name="Oval 55">
            <a:extLst>
              <a:ext uri="{FF2B5EF4-FFF2-40B4-BE49-F238E27FC236}">
                <a16:creationId xmlns:a16="http://schemas.microsoft.com/office/drawing/2014/main" xmlns="" id="{769A77E3-4AFB-45BB-8FDC-4AD084EA9D23}"/>
              </a:ext>
            </a:extLst>
          </p:cNvPr>
          <p:cNvSpPr/>
          <p:nvPr/>
        </p:nvSpPr>
        <p:spPr>
          <a:xfrm>
            <a:off x="2043913" y="4968409"/>
            <a:ext cx="288036" cy="3840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7" name="Oval 56">
            <a:extLst>
              <a:ext uri="{FF2B5EF4-FFF2-40B4-BE49-F238E27FC236}">
                <a16:creationId xmlns:a16="http://schemas.microsoft.com/office/drawing/2014/main" xmlns="" id="{53A8B986-3280-4EAC-846B-9167ECC55646}"/>
              </a:ext>
            </a:extLst>
          </p:cNvPr>
          <p:cNvSpPr/>
          <p:nvPr/>
        </p:nvSpPr>
        <p:spPr>
          <a:xfrm>
            <a:off x="3495242" y="4257848"/>
            <a:ext cx="288036" cy="384048"/>
          </a:xfrm>
          <a:prstGeom prst="ellipse">
            <a:avLst/>
          </a:prstGeom>
          <a:solidFill>
            <a:srgbClr val="B531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Oval 57">
            <a:extLst>
              <a:ext uri="{FF2B5EF4-FFF2-40B4-BE49-F238E27FC236}">
                <a16:creationId xmlns:a16="http://schemas.microsoft.com/office/drawing/2014/main" xmlns="" id="{0AE6D315-5EC0-4956-B7BF-B94D2AFE679B}"/>
              </a:ext>
            </a:extLst>
          </p:cNvPr>
          <p:cNvSpPr/>
          <p:nvPr/>
        </p:nvSpPr>
        <p:spPr>
          <a:xfrm>
            <a:off x="3495242" y="4964275"/>
            <a:ext cx="288036" cy="384048"/>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2" name="Chart Placeholder 11">
            <a:extLst>
              <a:ext uri="{FF2B5EF4-FFF2-40B4-BE49-F238E27FC236}">
                <a16:creationId xmlns:a16="http://schemas.microsoft.com/office/drawing/2014/main" xmlns="" id="{9ED8422E-0C74-45EF-B794-252146C6639A}"/>
              </a:ext>
            </a:extLst>
          </p:cNvPr>
          <p:cNvSpPr>
            <a:spLocks noGrp="1"/>
          </p:cNvSpPr>
          <p:nvPr>
            <p:ph type="chart" sz="quarter" idx="55"/>
          </p:nvPr>
        </p:nvSpPr>
        <p:spPr>
          <a:xfrm>
            <a:off x="5193506" y="860425"/>
            <a:ext cx="3362325" cy="4573588"/>
          </a:xfrm>
        </p:spPr>
        <p:txBody>
          <a:bodyPr anchor="ctr" anchorCtr="0">
            <a:normAutofit/>
          </a:bodyPr>
          <a:lstStyle>
            <a:lvl1pPr marL="0" indent="0" algn="ctr">
              <a:buNone/>
              <a:defRPr sz="1200"/>
            </a:lvl1pPr>
          </a:lstStyle>
          <a:p>
            <a:r>
              <a:rPr lang="en-US" noProof="0" dirty="0" smtClean="0"/>
              <a:t>Click icon to add chart</a:t>
            </a:r>
            <a:endParaRPr lang="en-US" noProof="0" dirty="0"/>
          </a:p>
        </p:txBody>
      </p:sp>
      <p:sp>
        <p:nvSpPr>
          <p:cNvPr id="35" name="Oval 34">
            <a:extLst>
              <a:ext uri="{FF2B5EF4-FFF2-40B4-BE49-F238E27FC236}">
                <a16:creationId xmlns:a16="http://schemas.microsoft.com/office/drawing/2014/main" xmlns="" id="{E8B7C827-F016-49F6-B775-FAC0E6420466}"/>
              </a:ext>
            </a:extLst>
          </p:cNvPr>
          <p:cNvSpPr/>
          <p:nvPr/>
        </p:nvSpPr>
        <p:spPr>
          <a:xfrm>
            <a:off x="5179218" y="905669"/>
            <a:ext cx="3362325" cy="4483100"/>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38" name="Oval 37">
            <a:extLst>
              <a:ext uri="{FF2B5EF4-FFF2-40B4-BE49-F238E27FC236}">
                <a16:creationId xmlns:a16="http://schemas.microsoft.com/office/drawing/2014/main" xmlns="" id="{C0F8D2C7-9093-4F92-B8A4-D819FEE69F1F}"/>
              </a:ext>
            </a:extLst>
          </p:cNvPr>
          <p:cNvSpPr/>
          <p:nvPr/>
        </p:nvSpPr>
        <p:spPr>
          <a:xfrm>
            <a:off x="6221068" y="2294802"/>
            <a:ext cx="1278626" cy="1704834"/>
          </a:xfrm>
          <a:prstGeom prst="ellipse">
            <a:avLst/>
          </a:prstGeom>
          <a:no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41" name="Straight Connector 40">
            <a:extLst>
              <a:ext uri="{FF2B5EF4-FFF2-40B4-BE49-F238E27FC236}">
                <a16:creationId xmlns:a16="http://schemas.microsoft.com/office/drawing/2014/main" xmlns="" id="{0DE9D0C0-04C1-4621-8B2D-E65A25A8DCF3}"/>
              </a:ext>
            </a:extLst>
          </p:cNvPr>
          <p:cNvCxnSpPr>
            <a:cxnSpLocks/>
          </p:cNvCxnSpPr>
          <p:nvPr/>
        </p:nvCxnSpPr>
        <p:spPr>
          <a:xfrm rot="16200000">
            <a:off x="6394136" y="450000"/>
            <a:ext cx="90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490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5170944" y="1411243"/>
            <a:ext cx="3370600" cy="804338"/>
          </a:xfrm>
        </p:spPr>
        <p:txBody>
          <a:bodyPr lIns="0" tIns="0" rIns="0" bIns="0" anchor="b">
            <a:normAutofit/>
          </a:bodyPr>
          <a:lstStyle>
            <a:lvl1pPr>
              <a:defRPr sz="3600"/>
            </a:lvl1pPr>
          </a:lstStyle>
          <a:p>
            <a:r>
              <a:rPr lang="en-US" noProof="0"/>
              <a:t>CLICK TO EDIT</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5170943" y="2564788"/>
            <a:ext cx="3354831" cy="569085"/>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5193507" y="2314168"/>
            <a:ext cx="3950494" cy="100800"/>
            <a:chOff x="0" y="3240138"/>
            <a:chExt cx="3434400" cy="100800"/>
          </a:xfrm>
        </p:grpSpPr>
        <p:cxnSp>
          <p:nvCxnSpPr>
            <p:cNvPr id="12" name="Straight Connector 11">
              <a:extLst>
                <a:ext uri="{FF2B5EF4-FFF2-40B4-BE49-F238E27FC236}">
                  <a16:creationId xmlns:a16="http://schemas.microsoft.com/office/drawing/2014/main" xmlns="" id="{370B72A7-B625-48B8-88E6-BCE2A4DD531E}"/>
                </a:ext>
              </a:extLst>
            </p:cNvPr>
            <p:cNvCxnSpPr/>
            <p:nvPr userDrawn="1"/>
          </p:nvCxnSpPr>
          <p:spPr>
            <a:xfrm>
              <a:off x="0" y="3290538"/>
              <a:ext cx="3384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4" name="Text Placeholder 2">
            <a:extLst>
              <a:ext uri="{FF2B5EF4-FFF2-40B4-BE49-F238E27FC236}">
                <a16:creationId xmlns:a16="http://schemas.microsoft.com/office/drawing/2014/main" xmlns="" id="{BE12A846-0DFC-435B-BAE9-D90C353E0344}"/>
              </a:ext>
            </a:extLst>
          </p:cNvPr>
          <p:cNvSpPr>
            <a:spLocks noGrp="1"/>
          </p:cNvSpPr>
          <p:nvPr>
            <p:ph type="body" idx="14" hasCustomPrompt="1"/>
          </p:nvPr>
        </p:nvSpPr>
        <p:spPr>
          <a:xfrm>
            <a:off x="5170943" y="3189569"/>
            <a:ext cx="3362247" cy="2432603"/>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Picture Placeholder 7">
            <a:extLst>
              <a:ext uri="{FF2B5EF4-FFF2-40B4-BE49-F238E27FC236}">
                <a16:creationId xmlns:a16="http://schemas.microsoft.com/office/drawing/2014/main" xmlns="" id="{CF430BFB-0A7C-4FB8-B93B-8DA19F3E634A}"/>
              </a:ext>
            </a:extLst>
          </p:cNvPr>
          <p:cNvSpPr>
            <a:spLocks noGrp="1"/>
          </p:cNvSpPr>
          <p:nvPr>
            <p:ph type="pic" sz="quarter" idx="15"/>
          </p:nvPr>
        </p:nvSpPr>
        <p:spPr>
          <a:xfrm>
            <a:off x="-2782" y="1792784"/>
            <a:ext cx="4555499" cy="3721608"/>
          </a:xfrm>
        </p:spPr>
        <p:txBody>
          <a:bodyPr anchor="ctr" anchorCtr="0">
            <a:normAutofit/>
          </a:bodyPr>
          <a:lstStyle>
            <a:lvl1pPr marL="0" indent="0" algn="ctr">
              <a:buNone/>
              <a:defRPr sz="18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12869787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hank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xmlns="" id="{36EF099F-79D2-486F-A4B2-DD4F699752C8}"/>
              </a:ext>
            </a:extLst>
          </p:cNvPr>
          <p:cNvSpPr>
            <a:spLocks noGrp="1"/>
          </p:cNvSpPr>
          <p:nvPr>
            <p:ph type="pic" sz="quarter" idx="22"/>
          </p:nvPr>
        </p:nvSpPr>
        <p:spPr>
          <a:xfrm>
            <a:off x="4572000" y="0"/>
            <a:ext cx="4567238" cy="6858000"/>
          </a:xfrm>
        </p:spPr>
        <p:txBody>
          <a:bodyPr anchor="ctr" anchorCtr="0">
            <a:normAutofit/>
          </a:bodyPr>
          <a:lstStyle>
            <a:lvl1pPr marL="0" indent="0" algn="ctr">
              <a:buNone/>
              <a:defRPr sz="2000"/>
            </a:lvl1pPr>
          </a:lstStyle>
          <a:p>
            <a:r>
              <a:rPr lang="en-US" noProof="0" dirty="0" smtClean="0"/>
              <a:t>Click icon to add picture</a:t>
            </a: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sp>
        <p:nvSpPr>
          <p:cNvPr id="21" name="Title 1">
            <a:extLst>
              <a:ext uri="{FF2B5EF4-FFF2-40B4-BE49-F238E27FC236}">
                <a16:creationId xmlns:a16="http://schemas.microsoft.com/office/drawing/2014/main" xmlns="" id="{1FF22294-F2E5-4C74-A30C-46BA988FD586}"/>
              </a:ext>
            </a:extLst>
          </p:cNvPr>
          <p:cNvSpPr>
            <a:spLocks noGrp="1"/>
          </p:cNvSpPr>
          <p:nvPr>
            <p:ph type="title" hasCustomPrompt="1"/>
          </p:nvPr>
        </p:nvSpPr>
        <p:spPr>
          <a:xfrm>
            <a:off x="607470" y="1546091"/>
            <a:ext cx="3635192" cy="1091078"/>
          </a:xfrm>
        </p:spPr>
        <p:txBody>
          <a:bodyPr lIns="0" tIns="0" rIns="0" bIns="0" anchor="b" anchorCtr="0">
            <a:noAutofit/>
          </a:bodyPr>
          <a:lstStyle>
            <a:lvl1pPr>
              <a:defRPr sz="5500"/>
            </a:lvl1pPr>
          </a:lstStyle>
          <a:p>
            <a:r>
              <a:rPr lang="en-US" noProof="0"/>
              <a:t>THANK YOU!</a:t>
            </a:r>
          </a:p>
        </p:txBody>
      </p:sp>
      <p:sp>
        <p:nvSpPr>
          <p:cNvPr id="22" name="Text Placeholder 3">
            <a:extLst>
              <a:ext uri="{FF2B5EF4-FFF2-40B4-BE49-F238E27FC236}">
                <a16:creationId xmlns:a16="http://schemas.microsoft.com/office/drawing/2014/main" xmlns="" id="{FC5C0DA6-1B31-4BDF-BAEB-BF7978102847}"/>
              </a:ext>
            </a:extLst>
          </p:cNvPr>
          <p:cNvSpPr>
            <a:spLocks noGrp="1"/>
          </p:cNvSpPr>
          <p:nvPr>
            <p:ph type="body" sz="quarter" idx="15" hasCustomPrompt="1"/>
          </p:nvPr>
        </p:nvSpPr>
        <p:spPr>
          <a:xfrm>
            <a:off x="619001" y="3083960"/>
            <a:ext cx="3439716" cy="509472"/>
          </a:xfrm>
        </p:spPr>
        <p:txBody>
          <a:bodyPr lIns="0" tIns="0" rIns="0" bIns="0" anchor="b" anchorCtr="0">
            <a:noAutofit/>
          </a:bodyPr>
          <a:lstStyle>
            <a:lvl1pPr marL="0" indent="0">
              <a:buNone/>
              <a:defRPr sz="2800" b="0">
                <a:solidFill>
                  <a:schemeClr val="tx1"/>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August Bergqvist</a:t>
            </a:r>
          </a:p>
        </p:txBody>
      </p:sp>
      <p:sp>
        <p:nvSpPr>
          <p:cNvPr id="23" name="Text Placeholder 3">
            <a:extLst>
              <a:ext uri="{FF2B5EF4-FFF2-40B4-BE49-F238E27FC236}">
                <a16:creationId xmlns:a16="http://schemas.microsoft.com/office/drawing/2014/main" xmlns="" id="{5E1647C9-9AC1-4500-A56E-94CABC656E0C}"/>
              </a:ext>
            </a:extLst>
          </p:cNvPr>
          <p:cNvSpPr>
            <a:spLocks noGrp="1"/>
          </p:cNvSpPr>
          <p:nvPr>
            <p:ph type="body" sz="quarter" idx="16" hasCustomPrompt="1"/>
          </p:nvPr>
        </p:nvSpPr>
        <p:spPr>
          <a:xfrm>
            <a:off x="623888" y="3703834"/>
            <a:ext cx="3439716" cy="230941"/>
          </a:xfrm>
        </p:spPr>
        <p:txBody>
          <a:bodyPr lIns="0" tIns="0" rIns="0" bIns="0">
            <a:noAutofit/>
          </a:bodyPr>
          <a:lstStyle>
            <a:lvl1pPr marL="0" indent="0">
              <a:buNone/>
              <a:defRPr sz="1700" b="0" i="1">
                <a:solidFill>
                  <a:schemeClr val="tx1"/>
                </a:solidFill>
                <a:latin typeface="+mn-lt"/>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Phone:</a:t>
            </a:r>
          </a:p>
        </p:txBody>
      </p:sp>
      <p:sp>
        <p:nvSpPr>
          <p:cNvPr id="24" name="Text Placeholder 3">
            <a:extLst>
              <a:ext uri="{FF2B5EF4-FFF2-40B4-BE49-F238E27FC236}">
                <a16:creationId xmlns:a16="http://schemas.microsoft.com/office/drawing/2014/main" xmlns="" id="{8605CECB-8164-4428-B478-98C42902F9FC}"/>
              </a:ext>
            </a:extLst>
          </p:cNvPr>
          <p:cNvSpPr>
            <a:spLocks noGrp="1"/>
          </p:cNvSpPr>
          <p:nvPr>
            <p:ph type="body" sz="quarter" idx="17" hasCustomPrompt="1"/>
          </p:nvPr>
        </p:nvSpPr>
        <p:spPr>
          <a:xfrm>
            <a:off x="618713" y="3946708"/>
            <a:ext cx="3439716" cy="290167"/>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+7 888 999-000-11</a:t>
            </a:r>
          </a:p>
        </p:txBody>
      </p:sp>
      <p:sp>
        <p:nvSpPr>
          <p:cNvPr id="25" name="Text Placeholder 3">
            <a:extLst>
              <a:ext uri="{FF2B5EF4-FFF2-40B4-BE49-F238E27FC236}">
                <a16:creationId xmlns:a16="http://schemas.microsoft.com/office/drawing/2014/main" xmlns="" id="{D39B56C4-E128-4995-91CC-64C268BC7603}"/>
              </a:ext>
            </a:extLst>
          </p:cNvPr>
          <p:cNvSpPr>
            <a:spLocks noGrp="1"/>
          </p:cNvSpPr>
          <p:nvPr>
            <p:ph type="body" sz="quarter" idx="18" hasCustomPrompt="1"/>
          </p:nvPr>
        </p:nvSpPr>
        <p:spPr>
          <a:xfrm>
            <a:off x="629063" y="4423955"/>
            <a:ext cx="3439716"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Email:</a:t>
            </a:r>
          </a:p>
        </p:txBody>
      </p:sp>
      <p:sp>
        <p:nvSpPr>
          <p:cNvPr id="26" name="Text Placeholder 3">
            <a:extLst>
              <a:ext uri="{FF2B5EF4-FFF2-40B4-BE49-F238E27FC236}">
                <a16:creationId xmlns:a16="http://schemas.microsoft.com/office/drawing/2014/main" xmlns="" id="{94772DA1-74CC-430C-9A8E-5A6586692CAB}"/>
              </a:ext>
            </a:extLst>
          </p:cNvPr>
          <p:cNvSpPr>
            <a:spLocks noGrp="1"/>
          </p:cNvSpPr>
          <p:nvPr>
            <p:ph type="body" sz="quarter" idx="19" hasCustomPrompt="1"/>
          </p:nvPr>
        </p:nvSpPr>
        <p:spPr>
          <a:xfrm>
            <a:off x="623888" y="4650786"/>
            <a:ext cx="3439716"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Bergqvist@vanarsdelltd.com</a:t>
            </a:r>
          </a:p>
        </p:txBody>
      </p:sp>
      <p:sp>
        <p:nvSpPr>
          <p:cNvPr id="27" name="Text Placeholder 3">
            <a:extLst>
              <a:ext uri="{FF2B5EF4-FFF2-40B4-BE49-F238E27FC236}">
                <a16:creationId xmlns:a16="http://schemas.microsoft.com/office/drawing/2014/main" xmlns="" id="{7A073B5B-2BE3-49D1-A646-1492F534C94B}"/>
              </a:ext>
            </a:extLst>
          </p:cNvPr>
          <p:cNvSpPr>
            <a:spLocks noGrp="1"/>
          </p:cNvSpPr>
          <p:nvPr>
            <p:ph type="body" sz="quarter" idx="20" hasCustomPrompt="1"/>
          </p:nvPr>
        </p:nvSpPr>
        <p:spPr>
          <a:xfrm>
            <a:off x="623888" y="5153026"/>
            <a:ext cx="3439716" cy="230941"/>
          </a:xfrm>
        </p:spPr>
        <p:txBody>
          <a:bodyPr lIns="0" tIns="0" rIns="0" bIns="0">
            <a:noAutofit/>
          </a:bodyPr>
          <a:lstStyle>
            <a:lvl1pPr marL="0" indent="0">
              <a:buNone/>
              <a:defRPr lang="ru-RU" sz="1700" b="0" i="1" kern="1200" dirty="0">
                <a:solidFill>
                  <a:schemeClr val="tx1"/>
                </a:solidFill>
                <a:latin typeface="+mn-lt"/>
                <a:ea typeface="+mn-ea"/>
                <a:cs typeface="Segoe UI" panose="020B0502040204020203" pitchFamily="34" charset="0"/>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noProof="0"/>
              <a:t>Website:</a:t>
            </a:r>
          </a:p>
        </p:txBody>
      </p:sp>
      <p:sp>
        <p:nvSpPr>
          <p:cNvPr id="28" name="Text Placeholder 3">
            <a:extLst>
              <a:ext uri="{FF2B5EF4-FFF2-40B4-BE49-F238E27FC236}">
                <a16:creationId xmlns:a16="http://schemas.microsoft.com/office/drawing/2014/main" xmlns="" id="{52D10EDD-0329-4443-8665-7603E4A83B16}"/>
              </a:ext>
            </a:extLst>
          </p:cNvPr>
          <p:cNvSpPr>
            <a:spLocks noGrp="1"/>
          </p:cNvSpPr>
          <p:nvPr>
            <p:ph type="body" sz="quarter" idx="21" hasCustomPrompt="1"/>
          </p:nvPr>
        </p:nvSpPr>
        <p:spPr>
          <a:xfrm>
            <a:off x="618713" y="5363815"/>
            <a:ext cx="3439716" cy="364479"/>
          </a:xfrm>
        </p:spPr>
        <p:txBody>
          <a:bodyPr lIns="0" tIns="0" rIns="0" bIns="0">
            <a:noAutofit/>
          </a:bodyPr>
          <a:lstStyle>
            <a:lvl1pPr marL="0" indent="0">
              <a:buNone/>
              <a:defRPr sz="2000" b="1">
                <a:solidFill>
                  <a:schemeClr val="bg2"/>
                </a:solidFill>
                <a:latin typeface="+mj-lt"/>
              </a:defRPr>
            </a:lvl1pPr>
            <a:lvl2pPr marL="457200" indent="0">
              <a:buNone/>
              <a:defRPr sz="3600" b="1">
                <a:solidFill>
                  <a:schemeClr val="bg2"/>
                </a:solidFill>
                <a:latin typeface="+mj-lt"/>
              </a:defRPr>
            </a:lvl2pPr>
            <a:lvl3pPr marL="914400" indent="0">
              <a:buNone/>
              <a:defRPr sz="3600" b="1">
                <a:solidFill>
                  <a:schemeClr val="bg2"/>
                </a:solidFill>
                <a:latin typeface="+mj-lt"/>
              </a:defRPr>
            </a:lvl3pPr>
            <a:lvl4pPr marL="1371600" indent="0">
              <a:buNone/>
              <a:defRPr sz="3600" b="1">
                <a:solidFill>
                  <a:schemeClr val="bg2"/>
                </a:solidFill>
                <a:latin typeface="+mj-lt"/>
              </a:defRPr>
            </a:lvl4pPr>
            <a:lvl5pPr marL="1828800" indent="0">
              <a:buNone/>
              <a:defRPr sz="3600" b="1">
                <a:solidFill>
                  <a:schemeClr val="bg2"/>
                </a:solidFill>
                <a:latin typeface="+mj-lt"/>
              </a:defRPr>
            </a:lvl5pPr>
          </a:lstStyle>
          <a:p>
            <a:pPr lvl="0"/>
            <a:r>
              <a:rPr lang="en-US" noProof="0"/>
              <a:t>www.vanarsdelltd.com</a:t>
            </a:r>
          </a:p>
        </p:txBody>
      </p:sp>
      <p:grpSp>
        <p:nvGrpSpPr>
          <p:cNvPr id="2" name="Group 3">
            <a:extLst>
              <a:ext uri="{FF2B5EF4-FFF2-40B4-BE49-F238E27FC236}">
                <a16:creationId xmlns:a16="http://schemas.microsoft.com/office/drawing/2014/main" xmlns="" id="{5F591C52-0202-44BA-A6BE-E2362516B893}"/>
              </a:ext>
            </a:extLst>
          </p:cNvPr>
          <p:cNvGrpSpPr/>
          <p:nvPr/>
        </p:nvGrpSpPr>
        <p:grpSpPr>
          <a:xfrm>
            <a:off x="601158" y="2750589"/>
            <a:ext cx="3427421" cy="100800"/>
            <a:chOff x="808548" y="2750589"/>
            <a:chExt cx="4569895" cy="100800"/>
          </a:xfrm>
        </p:grpSpPr>
        <p:grpSp>
          <p:nvGrpSpPr>
            <p:cNvPr id="4" name="Group 10">
              <a:extLst>
                <a:ext uri="{FF2B5EF4-FFF2-40B4-BE49-F238E27FC236}">
                  <a16:creationId xmlns:a16="http://schemas.microsoft.com/office/drawing/2014/main" xmlns="" id="{59E4D57E-4989-4939-A31F-637543FAB606}"/>
                </a:ext>
              </a:extLst>
            </p:cNvPr>
            <p:cNvGrpSpPr/>
            <p:nvPr userDrawn="1"/>
          </p:nvGrpSpPr>
          <p:grpSpPr>
            <a:xfrm flipH="1">
              <a:off x="808548" y="2750589"/>
              <a:ext cx="4505297" cy="100800"/>
              <a:chOff x="496859" y="3240138"/>
              <a:chExt cx="2937541" cy="100800"/>
            </a:xfrm>
          </p:grpSpPr>
          <p:cxnSp>
            <p:nvCxnSpPr>
              <p:cNvPr id="12" name="Straight Connector 11">
                <a:extLst>
                  <a:ext uri="{FF2B5EF4-FFF2-40B4-BE49-F238E27FC236}">
                    <a16:creationId xmlns:a16="http://schemas.microsoft.com/office/drawing/2014/main" xmlns="" id="{370B72A7-B625-48B8-88E6-BCE2A4DD531E}"/>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9" name="Oval 28">
              <a:extLst>
                <a:ext uri="{FF2B5EF4-FFF2-40B4-BE49-F238E27FC236}">
                  <a16:creationId xmlns:a16="http://schemas.microsoft.com/office/drawing/2014/main" xmlns="" id="{BECBEDE0-51BB-48BD-AAAD-63B6F60C1D57}"/>
                </a:ext>
              </a:extLst>
            </p:cNvPr>
            <p:cNvSpPr/>
            <p:nvPr userDrawn="1"/>
          </p:nvSpPr>
          <p:spPr>
            <a:xfrm flipH="1">
              <a:off x="5277642" y="2750589"/>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grpSp>
        <p:nvGrpSpPr>
          <p:cNvPr id="8" name="Group 31">
            <a:extLst>
              <a:ext uri="{FF2B5EF4-FFF2-40B4-BE49-F238E27FC236}">
                <a16:creationId xmlns:a16="http://schemas.microsoft.com/office/drawing/2014/main" xmlns="" id="{63E1608D-F119-4C0D-8D91-7CB089C037C8}"/>
              </a:ext>
            </a:extLst>
          </p:cNvPr>
          <p:cNvGrpSpPr/>
          <p:nvPr/>
        </p:nvGrpSpPr>
        <p:grpSpPr>
          <a:xfrm>
            <a:off x="601158" y="1660573"/>
            <a:ext cx="3431563" cy="105664"/>
            <a:chOff x="808548" y="2745725"/>
            <a:chExt cx="4575417" cy="105664"/>
          </a:xfrm>
        </p:grpSpPr>
        <p:grpSp>
          <p:nvGrpSpPr>
            <p:cNvPr id="9" name="Group 32">
              <a:extLst>
                <a:ext uri="{FF2B5EF4-FFF2-40B4-BE49-F238E27FC236}">
                  <a16:creationId xmlns:a16="http://schemas.microsoft.com/office/drawing/2014/main" xmlns="" id="{EBDC0121-6865-4B65-A28B-1CEDB16AAD9E}"/>
                </a:ext>
              </a:extLst>
            </p:cNvPr>
            <p:cNvGrpSpPr/>
            <p:nvPr userDrawn="1"/>
          </p:nvGrpSpPr>
          <p:grpSpPr>
            <a:xfrm flipH="1">
              <a:off x="808548" y="2750589"/>
              <a:ext cx="4505297" cy="100800"/>
              <a:chOff x="496859" y="3240138"/>
              <a:chExt cx="2937541" cy="100800"/>
            </a:xfrm>
          </p:grpSpPr>
          <p:cxnSp>
            <p:nvCxnSpPr>
              <p:cNvPr id="35" name="Straight Connector 34">
                <a:extLst>
                  <a:ext uri="{FF2B5EF4-FFF2-40B4-BE49-F238E27FC236}">
                    <a16:creationId xmlns:a16="http://schemas.microsoft.com/office/drawing/2014/main" xmlns="" id="{386E3714-07DE-4318-B5BC-25F879B97D59}"/>
                  </a:ext>
                </a:extLst>
              </p:cNvPr>
              <p:cNvCxnSpPr/>
              <p:nvPr userDrawn="1"/>
            </p:nvCxnSpPr>
            <p:spPr>
              <a:xfrm>
                <a:off x="496859" y="3285674"/>
                <a:ext cx="288714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xmlns="" id="{2ECCE30B-E848-4C5E-83A1-A811D489E7B8}"/>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34" name="Oval 33">
              <a:extLst>
                <a:ext uri="{FF2B5EF4-FFF2-40B4-BE49-F238E27FC236}">
                  <a16:creationId xmlns:a16="http://schemas.microsoft.com/office/drawing/2014/main" xmlns="" id="{09817AEC-C67C-49A3-AC5A-669FD4D6D586}"/>
                </a:ext>
              </a:extLst>
            </p:cNvPr>
            <p:cNvSpPr/>
            <p:nvPr userDrawn="1"/>
          </p:nvSpPr>
          <p:spPr>
            <a:xfrm flipH="1">
              <a:off x="5283164" y="2745725"/>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78839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ppendix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Picture Placeholder 2">
            <a:extLst>
              <a:ext uri="{FF2B5EF4-FFF2-40B4-BE49-F238E27FC236}">
                <a16:creationId xmlns:a16="http://schemas.microsoft.com/office/drawing/2014/main" xmlns="" id="{96C5B5AA-0D95-4C33-8EBC-90401B51BDB4}"/>
              </a:ext>
            </a:extLst>
          </p:cNvPr>
          <p:cNvSpPr>
            <a:spLocks noGrp="1"/>
          </p:cNvSpPr>
          <p:nvPr>
            <p:ph type="pic" sz="quarter" idx="14"/>
          </p:nvPr>
        </p:nvSpPr>
        <p:spPr>
          <a:xfrm>
            <a:off x="4524" y="1912946"/>
            <a:ext cx="9139476" cy="3493008"/>
          </a:xfrm>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2886701" y="457496"/>
            <a:ext cx="3370600" cy="804338"/>
          </a:xfrm>
        </p:spPr>
        <p:txBody>
          <a:bodyPr lIns="0" tIns="0" rIns="0" bIns="0" anchor="b">
            <a:normAutofit/>
          </a:bodyPr>
          <a:lstStyle>
            <a:lvl1pPr algn="ctr">
              <a:defRPr sz="3600"/>
            </a:lvl1pPr>
          </a:lstStyle>
          <a:p>
            <a:r>
              <a:rPr lang="en-US" noProof="0"/>
              <a:t>APPENDIX</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2" name="Group 3">
            <a:extLst>
              <a:ext uri="{FF2B5EF4-FFF2-40B4-BE49-F238E27FC236}">
                <a16:creationId xmlns:a16="http://schemas.microsoft.com/office/drawing/2014/main" xmlns="" id="{908B302A-0F76-466E-9FCE-DCEECCBCF6C9}"/>
              </a:ext>
            </a:extLst>
          </p:cNvPr>
          <p:cNvGrpSpPr/>
          <p:nvPr/>
        </p:nvGrpSpPr>
        <p:grpSpPr>
          <a:xfrm>
            <a:off x="3552114" y="1509426"/>
            <a:ext cx="2039772" cy="100800"/>
            <a:chOff x="4732222" y="1509426"/>
            <a:chExt cx="2719696" cy="100800"/>
          </a:xfrm>
        </p:grpSpPr>
        <p:grpSp>
          <p:nvGrpSpPr>
            <p:cNvPr id="4" name="Group 10">
              <a:extLst>
                <a:ext uri="{FF2B5EF4-FFF2-40B4-BE49-F238E27FC236}">
                  <a16:creationId xmlns:a16="http://schemas.microsoft.com/office/drawing/2014/main" xmlns="" id="{59E4D57E-4989-4939-A31F-637543FAB606}"/>
                </a:ext>
              </a:extLst>
            </p:cNvPr>
            <p:cNvGrpSpPr/>
            <p:nvPr userDrawn="1"/>
          </p:nvGrpSpPr>
          <p:grpSpPr>
            <a:xfrm flipH="1">
              <a:off x="4732222" y="1509426"/>
              <a:ext cx="2669296" cy="100800"/>
              <a:chOff x="1693969" y="3240138"/>
              <a:chExt cx="1740431" cy="100800"/>
            </a:xfrm>
          </p:grpSpPr>
          <p:cxnSp>
            <p:nvCxnSpPr>
              <p:cNvPr id="12" name="Straight Connector 11">
                <a:extLst>
                  <a:ext uri="{FF2B5EF4-FFF2-40B4-BE49-F238E27FC236}">
                    <a16:creationId xmlns:a16="http://schemas.microsoft.com/office/drawing/2014/main" xmlns="" id="{370B72A7-B625-48B8-88E6-BCE2A4DD531E}"/>
                  </a:ext>
                </a:extLst>
              </p:cNvPr>
              <p:cNvCxnSpPr/>
              <p:nvPr userDrawn="1"/>
            </p:nvCxnSpPr>
            <p:spPr>
              <a:xfrm>
                <a:off x="1693969" y="3290538"/>
                <a:ext cx="169003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21" name="Oval 20">
              <a:extLst>
                <a:ext uri="{FF2B5EF4-FFF2-40B4-BE49-F238E27FC236}">
                  <a16:creationId xmlns:a16="http://schemas.microsoft.com/office/drawing/2014/main" xmlns="" id="{427C0C4F-6341-4BE0-931E-AAA6EA2AF137}"/>
                </a:ext>
              </a:extLst>
            </p:cNvPr>
            <p:cNvSpPr/>
            <p:nvPr userDrawn="1"/>
          </p:nvSpPr>
          <p:spPr>
            <a:xfrm flipH="1">
              <a:off x="7351117" y="1509426"/>
              <a:ext cx="100801"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25764489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stimonials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3828198" y="707529"/>
            <a:ext cx="4733165" cy="569086"/>
          </a:xfrm>
        </p:spPr>
        <p:txBody>
          <a:bodyPr lIns="0" tIns="0" rIns="0" bIns="0" anchor="b">
            <a:normAutofit/>
          </a:bodyPr>
          <a:lstStyle>
            <a:lvl1pPr algn="r">
              <a:defRPr sz="3600"/>
            </a:lvl1pPr>
          </a:lstStyle>
          <a:p>
            <a:r>
              <a:rPr lang="en-US" noProof="0"/>
              <a:t>TESTIMONIALS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5829961" y="1375202"/>
            <a:ext cx="3314039" cy="100800"/>
            <a:chOff x="675503" y="3240138"/>
            <a:chExt cx="2758897"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675503" y="3290538"/>
              <a:ext cx="270849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368676"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Text Placeholder 2">
            <a:extLst>
              <a:ext uri="{FF2B5EF4-FFF2-40B4-BE49-F238E27FC236}">
                <a16:creationId xmlns:a16="http://schemas.microsoft.com/office/drawing/2014/main" xmlns="" id="{4A98AB01-9578-4430-96AD-F434AF0CDA20}"/>
              </a:ext>
            </a:extLst>
          </p:cNvPr>
          <p:cNvSpPr>
            <a:spLocks noGrp="1"/>
          </p:cNvSpPr>
          <p:nvPr>
            <p:ph type="body" idx="34" hasCustomPrompt="1"/>
          </p:nvPr>
        </p:nvSpPr>
        <p:spPr>
          <a:xfrm>
            <a:off x="616844" y="4996963"/>
            <a:ext cx="1218993"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41" name="Text Placeholder 2">
            <a:extLst>
              <a:ext uri="{FF2B5EF4-FFF2-40B4-BE49-F238E27FC236}">
                <a16:creationId xmlns:a16="http://schemas.microsoft.com/office/drawing/2014/main" xmlns="" id="{EF9D60F2-A1FB-4A95-997B-A4F1723AC1EC}"/>
              </a:ext>
            </a:extLst>
          </p:cNvPr>
          <p:cNvSpPr>
            <a:spLocks noGrp="1"/>
          </p:cNvSpPr>
          <p:nvPr>
            <p:ph type="body" idx="35" hasCustomPrompt="1"/>
          </p:nvPr>
        </p:nvSpPr>
        <p:spPr>
          <a:xfrm>
            <a:off x="616844" y="4191894"/>
            <a:ext cx="1218993"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42" name="Picture Placeholder 2">
            <a:extLst>
              <a:ext uri="{FF2B5EF4-FFF2-40B4-BE49-F238E27FC236}">
                <a16:creationId xmlns:a16="http://schemas.microsoft.com/office/drawing/2014/main" xmlns="" id="{76A56D2A-42F0-40C5-96D7-B1AC33152A85}"/>
              </a:ext>
            </a:extLst>
          </p:cNvPr>
          <p:cNvSpPr>
            <a:spLocks noGrp="1"/>
          </p:cNvSpPr>
          <p:nvPr>
            <p:ph type="pic" sz="quarter" idx="36"/>
          </p:nvPr>
        </p:nvSpPr>
        <p:spPr>
          <a:xfrm>
            <a:off x="1835837" y="4435461"/>
            <a:ext cx="829818"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cxnSp>
        <p:nvCxnSpPr>
          <p:cNvPr id="43" name="Straight Connector 42">
            <a:extLst>
              <a:ext uri="{FF2B5EF4-FFF2-40B4-BE49-F238E27FC236}">
                <a16:creationId xmlns:a16="http://schemas.microsoft.com/office/drawing/2014/main" xmlns="" id="{CF6D1C91-9136-4678-A712-92BE9B3902C4}"/>
              </a:ext>
            </a:extLst>
          </p:cNvPr>
          <p:cNvCxnSpPr>
            <a:cxnSpLocks/>
          </p:cNvCxnSpPr>
          <p:nvPr/>
        </p:nvCxnSpPr>
        <p:spPr>
          <a:xfrm flipV="1">
            <a:off x="2250746" y="3984821"/>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xmlns="" id="{F2D92A7B-1C40-4AEB-92C3-C35F8C01F1FA}"/>
              </a:ext>
            </a:extLst>
          </p:cNvPr>
          <p:cNvSpPr>
            <a:spLocks noGrp="1"/>
          </p:cNvSpPr>
          <p:nvPr>
            <p:ph type="body" sz="quarter" idx="49"/>
          </p:nvPr>
        </p:nvSpPr>
        <p:spPr>
          <a:xfrm>
            <a:off x="602440" y="1769589"/>
            <a:ext cx="2283730"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smtClean="0"/>
              <a:t>Click to edit Master text styles</a:t>
            </a:r>
          </a:p>
        </p:txBody>
      </p:sp>
      <p:sp>
        <p:nvSpPr>
          <p:cNvPr id="24" name="Oval 23">
            <a:extLst>
              <a:ext uri="{FF2B5EF4-FFF2-40B4-BE49-F238E27FC236}">
                <a16:creationId xmlns:a16="http://schemas.microsoft.com/office/drawing/2014/main" xmlns="" id="{F2E312F1-B417-47B6-97E4-7CCA31034F82}"/>
              </a:ext>
            </a:extLst>
          </p:cNvPr>
          <p:cNvSpPr/>
          <p:nvPr/>
        </p:nvSpPr>
        <p:spPr>
          <a:xfrm>
            <a:off x="2212946" y="3930376"/>
            <a:ext cx="756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58" name="Text Placeholder 2">
            <a:extLst>
              <a:ext uri="{FF2B5EF4-FFF2-40B4-BE49-F238E27FC236}">
                <a16:creationId xmlns:a16="http://schemas.microsoft.com/office/drawing/2014/main" xmlns="" id="{13DB5D84-04D8-4536-A06B-AED76E7C51D7}"/>
              </a:ext>
            </a:extLst>
          </p:cNvPr>
          <p:cNvSpPr>
            <a:spLocks noGrp="1"/>
          </p:cNvSpPr>
          <p:nvPr>
            <p:ph type="body" idx="50" hasCustomPrompt="1"/>
          </p:nvPr>
        </p:nvSpPr>
        <p:spPr>
          <a:xfrm>
            <a:off x="3439979" y="4996963"/>
            <a:ext cx="1218993"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59" name="Text Placeholder 2">
            <a:extLst>
              <a:ext uri="{FF2B5EF4-FFF2-40B4-BE49-F238E27FC236}">
                <a16:creationId xmlns:a16="http://schemas.microsoft.com/office/drawing/2014/main" xmlns="" id="{3AB0AC7E-7919-422E-95A1-82E8B125756D}"/>
              </a:ext>
            </a:extLst>
          </p:cNvPr>
          <p:cNvSpPr>
            <a:spLocks noGrp="1"/>
          </p:cNvSpPr>
          <p:nvPr>
            <p:ph type="body" idx="51" hasCustomPrompt="1"/>
          </p:nvPr>
        </p:nvSpPr>
        <p:spPr>
          <a:xfrm>
            <a:off x="3439979" y="4191894"/>
            <a:ext cx="1218993"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0" name="Picture Placeholder 2">
            <a:extLst>
              <a:ext uri="{FF2B5EF4-FFF2-40B4-BE49-F238E27FC236}">
                <a16:creationId xmlns:a16="http://schemas.microsoft.com/office/drawing/2014/main" xmlns="" id="{B44FD76B-D1AE-458B-AF32-E4AA246B0881}"/>
              </a:ext>
            </a:extLst>
          </p:cNvPr>
          <p:cNvSpPr>
            <a:spLocks noGrp="1"/>
          </p:cNvSpPr>
          <p:nvPr>
            <p:ph type="pic" sz="quarter" idx="52"/>
          </p:nvPr>
        </p:nvSpPr>
        <p:spPr>
          <a:xfrm>
            <a:off x="4658972" y="4435461"/>
            <a:ext cx="829818"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cxnSp>
        <p:nvCxnSpPr>
          <p:cNvPr id="61" name="Straight Connector 60">
            <a:extLst>
              <a:ext uri="{FF2B5EF4-FFF2-40B4-BE49-F238E27FC236}">
                <a16:creationId xmlns:a16="http://schemas.microsoft.com/office/drawing/2014/main" xmlns="" id="{07D22CD4-7F86-495D-B381-7D706058B916}"/>
              </a:ext>
            </a:extLst>
          </p:cNvPr>
          <p:cNvCxnSpPr>
            <a:cxnSpLocks/>
          </p:cNvCxnSpPr>
          <p:nvPr/>
        </p:nvCxnSpPr>
        <p:spPr>
          <a:xfrm flipV="1">
            <a:off x="5073881" y="3984821"/>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2" name="Text Placeholder 3">
            <a:extLst>
              <a:ext uri="{FF2B5EF4-FFF2-40B4-BE49-F238E27FC236}">
                <a16:creationId xmlns:a16="http://schemas.microsoft.com/office/drawing/2014/main" xmlns="" id="{1BA0EB90-BA97-4A18-AD3D-1E839B636DEB}"/>
              </a:ext>
            </a:extLst>
          </p:cNvPr>
          <p:cNvSpPr>
            <a:spLocks noGrp="1"/>
          </p:cNvSpPr>
          <p:nvPr>
            <p:ph type="body" sz="quarter" idx="53"/>
          </p:nvPr>
        </p:nvSpPr>
        <p:spPr>
          <a:xfrm>
            <a:off x="3425574" y="1769589"/>
            <a:ext cx="2283730"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smtClean="0"/>
              <a:t>Click to edit Master text styles</a:t>
            </a:r>
          </a:p>
        </p:txBody>
      </p:sp>
      <p:sp>
        <p:nvSpPr>
          <p:cNvPr id="63" name="Oval 62">
            <a:extLst>
              <a:ext uri="{FF2B5EF4-FFF2-40B4-BE49-F238E27FC236}">
                <a16:creationId xmlns:a16="http://schemas.microsoft.com/office/drawing/2014/main" xmlns="" id="{ED057A87-963C-4F8A-BD4C-959BF8AF699B}"/>
              </a:ext>
            </a:extLst>
          </p:cNvPr>
          <p:cNvSpPr/>
          <p:nvPr/>
        </p:nvSpPr>
        <p:spPr>
          <a:xfrm>
            <a:off x="5036081" y="3930376"/>
            <a:ext cx="756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4" name="Text Placeholder 2">
            <a:extLst>
              <a:ext uri="{FF2B5EF4-FFF2-40B4-BE49-F238E27FC236}">
                <a16:creationId xmlns:a16="http://schemas.microsoft.com/office/drawing/2014/main" xmlns="" id="{B6BAFE05-9EC0-4C3C-AB0F-89A83361452F}"/>
              </a:ext>
            </a:extLst>
          </p:cNvPr>
          <p:cNvSpPr>
            <a:spLocks noGrp="1"/>
          </p:cNvSpPr>
          <p:nvPr>
            <p:ph type="body" idx="54" hasCustomPrompt="1"/>
          </p:nvPr>
        </p:nvSpPr>
        <p:spPr>
          <a:xfrm>
            <a:off x="6263114" y="4992197"/>
            <a:ext cx="1218993" cy="328343"/>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600" i="1">
                <a:solidFill>
                  <a:schemeClr val="tx1"/>
                </a:solidFill>
                <a:latin typeface="+mn-lt"/>
                <a:cs typeface="Segoe UI" panose="020B05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Customer Title</a:t>
            </a:r>
          </a:p>
        </p:txBody>
      </p:sp>
      <p:sp>
        <p:nvSpPr>
          <p:cNvPr id="65" name="Text Placeholder 2">
            <a:extLst>
              <a:ext uri="{FF2B5EF4-FFF2-40B4-BE49-F238E27FC236}">
                <a16:creationId xmlns:a16="http://schemas.microsoft.com/office/drawing/2014/main" xmlns="" id="{290BF8E2-78CA-4427-9231-3C5EDC272DEE}"/>
              </a:ext>
            </a:extLst>
          </p:cNvPr>
          <p:cNvSpPr>
            <a:spLocks noGrp="1"/>
          </p:cNvSpPr>
          <p:nvPr>
            <p:ph type="body" idx="55" hasCustomPrompt="1"/>
          </p:nvPr>
        </p:nvSpPr>
        <p:spPr>
          <a:xfrm>
            <a:off x="6263114" y="4187128"/>
            <a:ext cx="1218993" cy="720726"/>
          </a:xfrm>
        </p:spPr>
        <p:txBody>
          <a:bodyPr lIns="0" tIns="0" rIns="0" bIns="0" anchor="b" anchorCtr="0">
            <a:normAutofit/>
          </a:bodyPr>
          <a:lstStyle>
            <a:lvl1pPr marL="0" indent="0">
              <a:spcBef>
                <a:spcPts val="600"/>
              </a:spcBef>
              <a:buClr>
                <a:schemeClr val="tx1"/>
              </a:buClr>
              <a:buFont typeface="Courier New" panose="02070309020205020404" pitchFamily="49" charset="0"/>
              <a:buNone/>
              <a:defRPr sz="2000" b="1">
                <a:solidFill>
                  <a:schemeClr val="bg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a:t>
            </a:r>
            <a:br>
              <a:rPr lang="en-US" noProof="0"/>
            </a:br>
            <a:r>
              <a:rPr lang="en-US" noProof="0"/>
              <a:t>text</a:t>
            </a:r>
          </a:p>
        </p:txBody>
      </p:sp>
      <p:sp>
        <p:nvSpPr>
          <p:cNvPr id="66" name="Picture Placeholder 2">
            <a:extLst>
              <a:ext uri="{FF2B5EF4-FFF2-40B4-BE49-F238E27FC236}">
                <a16:creationId xmlns:a16="http://schemas.microsoft.com/office/drawing/2014/main" xmlns="" id="{ACA8732F-AB9E-4253-BB5A-5ADD5BA9B153}"/>
              </a:ext>
            </a:extLst>
          </p:cNvPr>
          <p:cNvSpPr>
            <a:spLocks noGrp="1"/>
          </p:cNvSpPr>
          <p:nvPr>
            <p:ph type="pic" sz="quarter" idx="56"/>
          </p:nvPr>
        </p:nvSpPr>
        <p:spPr>
          <a:xfrm>
            <a:off x="7482107" y="4430695"/>
            <a:ext cx="829818" cy="1106423"/>
          </a:xfrm>
          <a:prstGeom prst="ellipse">
            <a:avLst/>
          </a:prstGeom>
          <a:ln w="12700">
            <a:solidFill>
              <a:schemeClr val="bg1">
                <a:lumMod val="50000"/>
                <a:lumOff val="50000"/>
              </a:schemeClr>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cxnSp>
        <p:nvCxnSpPr>
          <p:cNvPr id="67" name="Straight Connector 66">
            <a:extLst>
              <a:ext uri="{FF2B5EF4-FFF2-40B4-BE49-F238E27FC236}">
                <a16:creationId xmlns:a16="http://schemas.microsoft.com/office/drawing/2014/main" xmlns="" id="{BB9A566A-8C97-4AE6-B9EF-701587499889}"/>
              </a:ext>
            </a:extLst>
          </p:cNvPr>
          <p:cNvCxnSpPr>
            <a:cxnSpLocks/>
          </p:cNvCxnSpPr>
          <p:nvPr/>
        </p:nvCxnSpPr>
        <p:spPr>
          <a:xfrm flipV="1">
            <a:off x="7897016" y="3980054"/>
            <a:ext cx="0" cy="44255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68" name="Text Placeholder 3">
            <a:extLst>
              <a:ext uri="{FF2B5EF4-FFF2-40B4-BE49-F238E27FC236}">
                <a16:creationId xmlns:a16="http://schemas.microsoft.com/office/drawing/2014/main" xmlns="" id="{45B69021-5E85-4B37-B529-366AC57512FD}"/>
              </a:ext>
            </a:extLst>
          </p:cNvPr>
          <p:cNvSpPr>
            <a:spLocks noGrp="1"/>
          </p:cNvSpPr>
          <p:nvPr>
            <p:ph type="body" sz="quarter" idx="57"/>
          </p:nvPr>
        </p:nvSpPr>
        <p:spPr>
          <a:xfrm>
            <a:off x="6248709" y="1769589"/>
            <a:ext cx="2283730" cy="2212848"/>
          </a:xfrm>
          <a:custGeom>
            <a:avLst/>
            <a:gdLst>
              <a:gd name="connsiteX0" fmla="*/ 0 w 3044952"/>
              <a:gd name="connsiteY0" fmla="*/ 368815 h 2212848"/>
              <a:gd name="connsiteX1" fmla="*/ 3688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676137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0 w 3044952"/>
              <a:gd name="connsiteY0" fmla="*/ 368815 h 2212848"/>
              <a:gd name="connsiteX1" fmla="*/ 254515 w 3044952"/>
              <a:gd name="connsiteY1" fmla="*/ 0 h 2212848"/>
              <a:gd name="connsiteX2" fmla="*/ 2842392 w 3044952"/>
              <a:gd name="connsiteY2" fmla="*/ 0 h 2212848"/>
              <a:gd name="connsiteX3" fmla="*/ 3044952 w 3044952"/>
              <a:gd name="connsiteY3" fmla="*/ 368815 h 2212848"/>
              <a:gd name="connsiteX4" fmla="*/ 3044952 w 3044952"/>
              <a:gd name="connsiteY4" fmla="*/ 1844033 h 2212848"/>
              <a:gd name="connsiteX5" fmla="*/ 2676137 w 3044952"/>
              <a:gd name="connsiteY5" fmla="*/ 2212848 h 2212848"/>
              <a:gd name="connsiteX6" fmla="*/ 368815 w 3044952"/>
              <a:gd name="connsiteY6" fmla="*/ 2212848 h 2212848"/>
              <a:gd name="connsiteX7" fmla="*/ 0 w 3044952"/>
              <a:gd name="connsiteY7" fmla="*/ 1844033 h 2212848"/>
              <a:gd name="connsiteX8" fmla="*/ 0 w 3044952"/>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368836 w 3044973"/>
              <a:gd name="connsiteY6" fmla="*/ 2212848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676158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 name="connsiteX0" fmla="*/ 21 w 3044973"/>
              <a:gd name="connsiteY0" fmla="*/ 368815 h 2212848"/>
              <a:gd name="connsiteX1" fmla="*/ 197386 w 3044973"/>
              <a:gd name="connsiteY1" fmla="*/ 0 h 2212848"/>
              <a:gd name="connsiteX2" fmla="*/ 2842413 w 3044973"/>
              <a:gd name="connsiteY2" fmla="*/ 0 h 2212848"/>
              <a:gd name="connsiteX3" fmla="*/ 3044973 w 3044973"/>
              <a:gd name="connsiteY3" fmla="*/ 368815 h 2212848"/>
              <a:gd name="connsiteX4" fmla="*/ 3044973 w 3044973"/>
              <a:gd name="connsiteY4" fmla="*/ 1844033 h 2212848"/>
              <a:gd name="connsiteX5" fmla="*/ 2842413 w 3044973"/>
              <a:gd name="connsiteY5" fmla="*/ 2212848 h 2212848"/>
              <a:gd name="connsiteX6" fmla="*/ 233754 w 3044973"/>
              <a:gd name="connsiteY6" fmla="*/ 2207652 h 2212848"/>
              <a:gd name="connsiteX7" fmla="*/ 21 w 3044973"/>
              <a:gd name="connsiteY7" fmla="*/ 1844033 h 2212848"/>
              <a:gd name="connsiteX8" fmla="*/ 21 w 3044973"/>
              <a:gd name="connsiteY8" fmla="*/ 368815 h 2212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44973" h="2212848">
                <a:moveTo>
                  <a:pt x="21" y="368815"/>
                </a:moveTo>
                <a:cubicBezTo>
                  <a:pt x="21" y="165124"/>
                  <a:pt x="-6305" y="0"/>
                  <a:pt x="197386" y="0"/>
                </a:cubicBezTo>
                <a:lnTo>
                  <a:pt x="2842413" y="0"/>
                </a:lnTo>
                <a:cubicBezTo>
                  <a:pt x="3046104" y="0"/>
                  <a:pt x="3044973" y="165124"/>
                  <a:pt x="3044973" y="368815"/>
                </a:cubicBezTo>
                <a:lnTo>
                  <a:pt x="3044973" y="1844033"/>
                </a:lnTo>
                <a:cubicBezTo>
                  <a:pt x="3044973" y="2047724"/>
                  <a:pt x="3046104" y="2212848"/>
                  <a:pt x="2842413" y="2212848"/>
                </a:cubicBezTo>
                <a:lnTo>
                  <a:pt x="233754" y="2207652"/>
                </a:lnTo>
                <a:cubicBezTo>
                  <a:pt x="30063" y="2207652"/>
                  <a:pt x="21" y="2047724"/>
                  <a:pt x="21" y="1844033"/>
                </a:cubicBezTo>
                <a:lnTo>
                  <a:pt x="21" y="368815"/>
                </a:lnTo>
                <a:close/>
              </a:path>
            </a:pathLst>
          </a:custGeom>
          <a:ln>
            <a:solidFill>
              <a:schemeClr val="bg1">
                <a:lumMod val="50000"/>
                <a:lumOff val="50000"/>
              </a:schemeClr>
            </a:solidFill>
          </a:ln>
        </p:spPr>
        <p:txBody>
          <a:bodyPr lIns="216000" tIns="180000" rIns="216000" bIns="180000">
            <a:normAutofit/>
          </a:bodyPr>
          <a:lstStyle>
            <a:lvl1pPr marL="0" indent="0">
              <a:buNone/>
              <a:defRPr sz="1400">
                <a:solidFill>
                  <a:schemeClr val="tx2"/>
                </a:solidFill>
              </a:defRPr>
            </a:lvl1pPr>
          </a:lstStyle>
          <a:p>
            <a:pPr lvl="0"/>
            <a:r>
              <a:rPr lang="en-US" noProof="0" smtClean="0"/>
              <a:t>Click to edit Master text styles</a:t>
            </a:r>
          </a:p>
        </p:txBody>
      </p:sp>
      <p:sp>
        <p:nvSpPr>
          <p:cNvPr id="69" name="Oval 68">
            <a:extLst>
              <a:ext uri="{FF2B5EF4-FFF2-40B4-BE49-F238E27FC236}">
                <a16:creationId xmlns:a16="http://schemas.microsoft.com/office/drawing/2014/main" xmlns="" id="{E407CD49-808A-445A-96C0-E3083C9FB390}"/>
              </a:ext>
            </a:extLst>
          </p:cNvPr>
          <p:cNvSpPr/>
          <p:nvPr/>
        </p:nvSpPr>
        <p:spPr>
          <a:xfrm>
            <a:off x="7859216" y="3925610"/>
            <a:ext cx="756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Tree>
    <p:extLst>
      <p:ext uri="{BB962C8B-B14F-4D97-AF65-F5344CB8AC3E}">
        <p14:creationId xmlns:p14="http://schemas.microsoft.com/office/powerpoint/2010/main" val="8641312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ase Study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09F1B35C-893A-4033-ADC0-2192AFA2927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CD637DF8-B064-4F36-89F8-EBF538A2E7F2}"/>
              </a:ext>
            </a:extLst>
          </p:cNvPr>
          <p:cNvSpPr>
            <a:spLocks noGrp="1"/>
          </p:cNvSpPr>
          <p:nvPr>
            <p:ph type="title" hasCustomPrompt="1"/>
          </p:nvPr>
        </p:nvSpPr>
        <p:spPr>
          <a:xfrm>
            <a:off x="602458" y="1980591"/>
            <a:ext cx="3140927" cy="1177174"/>
          </a:xfrm>
        </p:spPr>
        <p:txBody>
          <a:bodyPr lIns="0" tIns="0" rIns="0" bIns="0" anchor="b">
            <a:normAutofit/>
          </a:bodyPr>
          <a:lstStyle>
            <a:lvl1pPr>
              <a:defRPr sz="3600"/>
            </a:lvl1pPr>
          </a:lstStyle>
          <a:p>
            <a:r>
              <a:rPr lang="en-US" noProof="0"/>
              <a:t>CASE STUDY</a:t>
            </a:r>
          </a:p>
        </p:txBody>
      </p:sp>
      <p:sp>
        <p:nvSpPr>
          <p:cNvPr id="3" name="Text Placeholder 2">
            <a:extLst>
              <a:ext uri="{FF2B5EF4-FFF2-40B4-BE49-F238E27FC236}">
                <a16:creationId xmlns:a16="http://schemas.microsoft.com/office/drawing/2014/main" xmlns="" id="{8A72532A-5006-46B7-AE99-3A6891CD0254}"/>
              </a:ext>
            </a:extLst>
          </p:cNvPr>
          <p:cNvSpPr>
            <a:spLocks noGrp="1"/>
          </p:cNvSpPr>
          <p:nvPr>
            <p:ph type="body" idx="1" hasCustomPrompt="1"/>
          </p:nvPr>
        </p:nvSpPr>
        <p:spPr>
          <a:xfrm>
            <a:off x="620078" y="3610893"/>
            <a:ext cx="3126233" cy="1897530"/>
          </a:xfrm>
        </p:spPr>
        <p:txBody>
          <a:bodyPr lIns="0" tIns="0" rIns="0" bIns="0">
            <a:normAutofit/>
          </a:bodyPr>
          <a:lstStyle>
            <a:lvl1pPr marL="0" indent="0">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4" name="Date Placeholder 3">
            <a:extLst>
              <a:ext uri="{FF2B5EF4-FFF2-40B4-BE49-F238E27FC236}">
                <a16:creationId xmlns:a16="http://schemas.microsoft.com/office/drawing/2014/main" xmlns="" id="{49EFC6D7-3241-401C-A16A-4A7CC265395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F345D6DC-ABA5-4D00-9CD3-92FFDD1FA2D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92459C86-0106-40E0-AA18-795EC5787677}"/>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11" name="Picture Placeholder 10">
            <a:extLst>
              <a:ext uri="{FF2B5EF4-FFF2-40B4-BE49-F238E27FC236}">
                <a16:creationId xmlns:a16="http://schemas.microsoft.com/office/drawing/2014/main" xmlns="" id="{6D14F7B3-A6CF-491C-9855-75B5784CC456}"/>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8" name="Group 14">
            <a:extLst>
              <a:ext uri="{FF2B5EF4-FFF2-40B4-BE49-F238E27FC236}">
                <a16:creationId xmlns:a16="http://schemas.microsoft.com/office/drawing/2014/main" xmlns="" id="{B7317392-EF87-4050-8BBE-32F74B0CF15A}"/>
              </a:ext>
            </a:extLst>
          </p:cNvPr>
          <p:cNvGrpSpPr/>
          <p:nvPr/>
        </p:nvGrpSpPr>
        <p:grpSpPr>
          <a:xfrm>
            <a:off x="0" y="3319328"/>
            <a:ext cx="2899800" cy="100800"/>
            <a:chOff x="-1228304" y="3240138"/>
            <a:chExt cx="3866400" cy="100800"/>
          </a:xfrm>
        </p:grpSpPr>
        <p:cxnSp>
          <p:nvCxnSpPr>
            <p:cNvPr id="13" name="Straight Connector 12">
              <a:extLst>
                <a:ext uri="{FF2B5EF4-FFF2-40B4-BE49-F238E27FC236}">
                  <a16:creationId xmlns:a16="http://schemas.microsoft.com/office/drawing/2014/main" xmlns="" id="{785A4134-866D-4143-AC1E-8A2FFDB49855}"/>
                </a:ext>
              </a:extLst>
            </p:cNvPr>
            <p:cNvCxnSpPr>
              <a:cxnSpLocks/>
            </p:cNvCxnSpPr>
            <p:nvPr userDrawn="1"/>
          </p:nvCxnSpPr>
          <p:spPr>
            <a:xfrm>
              <a:off x="-1228304" y="3290538"/>
              <a:ext cx="3816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1BBC5D9C-B8FB-455B-9398-36DB21F2765E}"/>
                </a:ext>
              </a:extLst>
            </p:cNvPr>
            <p:cNvSpPr/>
            <p:nvPr userDrawn="1"/>
          </p:nvSpPr>
          <p:spPr>
            <a:xfrm>
              <a:off x="2537296" y="3240138"/>
              <a:ext cx="100800"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
        <p:nvSpPr>
          <p:cNvPr id="17" name="Oval 16">
            <a:extLst>
              <a:ext uri="{FF2B5EF4-FFF2-40B4-BE49-F238E27FC236}">
                <a16:creationId xmlns:a16="http://schemas.microsoft.com/office/drawing/2014/main" xmlns="" id="{72225750-E4CE-4A81-A0C3-4023030D637E}"/>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3819C324-07DF-49DB-A08C-0E6155CE3041}"/>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75A34025-44F2-4A09-8629-F1794E9D35A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0" name="Straight Connector 19">
            <a:extLst>
              <a:ext uri="{FF2B5EF4-FFF2-40B4-BE49-F238E27FC236}">
                <a16:creationId xmlns:a16="http://schemas.microsoft.com/office/drawing/2014/main" xmlns="" id="{815854A2-EAE9-4B2A-84CF-5A4BD753863A}"/>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5" name="Text Placeholder 2">
            <a:extLst>
              <a:ext uri="{FF2B5EF4-FFF2-40B4-BE49-F238E27FC236}">
                <a16:creationId xmlns:a16="http://schemas.microsoft.com/office/drawing/2014/main" xmlns="" id="{82DA762C-1D45-43AA-9DB3-3D8DBE3EACFE}"/>
              </a:ext>
            </a:extLst>
          </p:cNvPr>
          <p:cNvSpPr>
            <a:spLocks noGrp="1"/>
          </p:cNvSpPr>
          <p:nvPr>
            <p:ph type="body" idx="33" hasCustomPrompt="1"/>
          </p:nvPr>
        </p:nvSpPr>
        <p:spPr>
          <a:xfrm>
            <a:off x="3950494" y="1126345"/>
            <a:ext cx="4564856" cy="2662466"/>
          </a:xfrm>
        </p:spPr>
        <p:txBody>
          <a:bodyPr lIns="0" tIns="0" rIns="0" bIns="0">
            <a:normAutofit/>
          </a:bodyPr>
          <a:lstStyle>
            <a:lvl1pPr marL="0" indent="0">
              <a:lnSpc>
                <a:spcPct val="100000"/>
              </a:lnSpc>
              <a:spcBef>
                <a:spcPts val="600"/>
              </a:spcBef>
              <a:buClr>
                <a:schemeClr val="tx1"/>
              </a:buClr>
              <a:buFont typeface="Courier New" panose="02070309020205020404" pitchFamily="49" charset="0"/>
              <a:buNone/>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8" name="Text Placeholder 2">
            <a:extLst>
              <a:ext uri="{FF2B5EF4-FFF2-40B4-BE49-F238E27FC236}">
                <a16:creationId xmlns:a16="http://schemas.microsoft.com/office/drawing/2014/main" xmlns="" id="{4C3C1BF4-C955-4D71-87E4-BE0F7B619575}"/>
              </a:ext>
            </a:extLst>
          </p:cNvPr>
          <p:cNvSpPr>
            <a:spLocks noGrp="1"/>
          </p:cNvSpPr>
          <p:nvPr>
            <p:ph type="body" idx="34" hasCustomPrompt="1"/>
          </p:nvPr>
        </p:nvSpPr>
        <p:spPr>
          <a:xfrm>
            <a:off x="3952476" y="3909256"/>
            <a:ext cx="4564856" cy="1822399"/>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Tree>
    <p:extLst>
      <p:ext uri="{BB962C8B-B14F-4D97-AF65-F5344CB8AC3E}">
        <p14:creationId xmlns:p14="http://schemas.microsoft.com/office/powerpoint/2010/main" val="22059565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Mobile Phone and Content Layout">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xmlns="" id="{E8E3FDB8-6D5C-48FE-99EA-7EC60F4D819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5" name="Date Placeholder 4">
            <a:extLst>
              <a:ext uri="{FF2B5EF4-FFF2-40B4-BE49-F238E27FC236}">
                <a16:creationId xmlns:a16="http://schemas.microsoft.com/office/drawing/2014/main" xmlns="" id="{2D9775F3-A041-479A-8038-652B7D9C72E9}"/>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6" name="Footer Placeholder 5">
            <a:extLst>
              <a:ext uri="{FF2B5EF4-FFF2-40B4-BE49-F238E27FC236}">
                <a16:creationId xmlns:a16="http://schemas.microsoft.com/office/drawing/2014/main" xmlns="" id="{29BEDD04-BE4E-4B91-B13E-0C4FB3E165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xmlns="" id="{306DF5D8-12DC-494E-B0F1-2E9C86A1454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ABF87C9E-53A2-4DE1-89DC-3907BE2E3D3C}"/>
              </a:ext>
            </a:extLst>
          </p:cNvPr>
          <p:cNvSpPr>
            <a:spLocks noGrp="1"/>
          </p:cNvSpPr>
          <p:nvPr>
            <p:ph type="title" hasCustomPrompt="1"/>
          </p:nvPr>
        </p:nvSpPr>
        <p:spPr>
          <a:xfrm>
            <a:off x="4572000" y="1294387"/>
            <a:ext cx="3985554" cy="569086"/>
          </a:xfrm>
        </p:spPr>
        <p:txBody>
          <a:bodyPr lIns="0" tIns="0" rIns="0" bIns="0" anchor="b">
            <a:normAutofit/>
          </a:bodyPr>
          <a:lstStyle>
            <a:lvl1pPr algn="l">
              <a:defRPr sz="3600"/>
            </a:lvl1pPr>
          </a:lstStyle>
          <a:p>
            <a:r>
              <a:rPr lang="en-US" noProof="0"/>
              <a:t>CLICK TO EDIT TITLE</a:t>
            </a:r>
          </a:p>
        </p:txBody>
      </p:sp>
      <p:sp>
        <p:nvSpPr>
          <p:cNvPr id="9" name="Text Placeholder 2">
            <a:extLst>
              <a:ext uri="{FF2B5EF4-FFF2-40B4-BE49-F238E27FC236}">
                <a16:creationId xmlns:a16="http://schemas.microsoft.com/office/drawing/2014/main" xmlns="" id="{EB453F8F-AA02-4E0D-93BF-8CF4F1490377}"/>
              </a:ext>
            </a:extLst>
          </p:cNvPr>
          <p:cNvSpPr>
            <a:spLocks noGrp="1"/>
          </p:cNvSpPr>
          <p:nvPr>
            <p:ph type="body" idx="1" hasCustomPrompt="1"/>
          </p:nvPr>
        </p:nvSpPr>
        <p:spPr>
          <a:xfrm>
            <a:off x="4572000" y="2212680"/>
            <a:ext cx="3969544" cy="978407"/>
          </a:xfrm>
        </p:spPr>
        <p:txBody>
          <a:bodyPr lIns="0" tIns="0" rIns="0" bIns="0">
            <a:normAutofit/>
          </a:bodyPr>
          <a:lstStyle>
            <a:lvl1pPr marL="0" indent="0" algn="l">
              <a:lnSpc>
                <a:spcPct val="100000"/>
              </a:lnSpc>
              <a:buNone/>
              <a:defRPr sz="1800" b="1">
                <a:solidFill>
                  <a:schemeClr val="tx1"/>
                </a:solidFill>
                <a:latin typeface="+mn-lt"/>
                <a:cs typeface="Segoe UI Semibold" panose="020B0702040204020203"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10" name="Picture Placeholder 10">
            <a:extLst>
              <a:ext uri="{FF2B5EF4-FFF2-40B4-BE49-F238E27FC236}">
                <a16:creationId xmlns:a16="http://schemas.microsoft.com/office/drawing/2014/main" xmlns="" id="{A541F291-2E4B-474E-9ED0-55C97A2A066D}"/>
              </a:ext>
            </a:extLst>
          </p:cNvPr>
          <p:cNvSpPr>
            <a:spLocks noGrp="1"/>
          </p:cNvSpPr>
          <p:nvPr>
            <p:ph type="pic" sz="quarter" idx="13"/>
          </p:nvPr>
        </p:nvSpPr>
        <p:spPr>
          <a:xfrm>
            <a:off x="623888" y="859665"/>
            <a:ext cx="809244" cy="548640"/>
          </a:xfrm>
        </p:spPr>
        <p:txBody>
          <a:bodyPr anchor="ctr" anchorCtr="0">
            <a:normAutofit/>
          </a:bodyPr>
          <a:lstStyle>
            <a:lvl1pPr marL="0" indent="0" algn="ctr">
              <a:buNone/>
              <a:defRPr sz="1200"/>
            </a:lvl1pPr>
          </a:lstStyle>
          <a:p>
            <a:r>
              <a:rPr lang="en-US" noProof="0" dirty="0" smtClean="0"/>
              <a:t>Click icon to add picture</a:t>
            </a:r>
            <a:endParaRPr lang="en-US" noProof="0" dirty="0"/>
          </a:p>
        </p:txBody>
      </p:sp>
      <p:grpSp>
        <p:nvGrpSpPr>
          <p:cNvPr id="2" name="Group 10">
            <a:extLst>
              <a:ext uri="{FF2B5EF4-FFF2-40B4-BE49-F238E27FC236}">
                <a16:creationId xmlns:a16="http://schemas.microsoft.com/office/drawing/2014/main" xmlns="" id="{59E4D57E-4989-4939-A31F-637543FAB606}"/>
              </a:ext>
            </a:extLst>
          </p:cNvPr>
          <p:cNvGrpSpPr/>
          <p:nvPr/>
        </p:nvGrpSpPr>
        <p:grpSpPr>
          <a:xfrm flipH="1">
            <a:off x="4572000" y="1970230"/>
            <a:ext cx="4572000" cy="100800"/>
            <a:chOff x="646015" y="3248308"/>
            <a:chExt cx="3107749" cy="100800"/>
          </a:xfrm>
        </p:grpSpPr>
        <p:cxnSp>
          <p:nvCxnSpPr>
            <p:cNvPr id="12" name="Straight Connector 11">
              <a:extLst>
                <a:ext uri="{FF2B5EF4-FFF2-40B4-BE49-F238E27FC236}">
                  <a16:creationId xmlns:a16="http://schemas.microsoft.com/office/drawing/2014/main" xmlns="" id="{370B72A7-B625-48B8-88E6-BCE2A4DD531E}"/>
                </a:ext>
              </a:extLst>
            </p:cNvPr>
            <p:cNvCxnSpPr>
              <a:cxnSpLocks/>
            </p:cNvCxnSpPr>
            <p:nvPr userDrawn="1"/>
          </p:nvCxnSpPr>
          <p:spPr>
            <a:xfrm>
              <a:off x="646015" y="3290538"/>
              <a:ext cx="3107749"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xmlns="" id="{01ED729F-F8A5-4244-9776-4935C260F11F}"/>
                </a:ext>
              </a:extLst>
            </p:cNvPr>
            <p:cNvSpPr/>
            <p:nvPr userDrawn="1"/>
          </p:nvSpPr>
          <p:spPr>
            <a:xfrm>
              <a:off x="3702376" y="3248308"/>
              <a:ext cx="51388"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cxnSp>
        <p:nvCxnSpPr>
          <p:cNvPr id="17" name="Straight Connector 16">
            <a:extLst>
              <a:ext uri="{FF2B5EF4-FFF2-40B4-BE49-F238E27FC236}">
                <a16:creationId xmlns:a16="http://schemas.microsoft.com/office/drawing/2014/main" xmlns="" id="{6150998C-CF95-4C6F-8962-8EB2DB30177D}"/>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xmlns="" id="{F86A2ACD-8CF5-48A3-A678-E213A809B332}"/>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9" name="Straight Connector 18">
            <a:extLst>
              <a:ext uri="{FF2B5EF4-FFF2-40B4-BE49-F238E27FC236}">
                <a16:creationId xmlns:a16="http://schemas.microsoft.com/office/drawing/2014/main" xmlns="" id="{F00811BB-0E37-4D70-84A5-97B3FBEDCBE6}"/>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xmlns="" id="{D03B3046-0457-4D23-8E0C-64E3FCD620BB}"/>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Text Placeholder 2">
            <a:extLst>
              <a:ext uri="{FF2B5EF4-FFF2-40B4-BE49-F238E27FC236}">
                <a16:creationId xmlns:a16="http://schemas.microsoft.com/office/drawing/2014/main" xmlns="" id="{ABD2EF23-562D-4049-92E3-48371C9E83A4}"/>
              </a:ext>
            </a:extLst>
          </p:cNvPr>
          <p:cNvSpPr>
            <a:spLocks noGrp="1"/>
          </p:cNvSpPr>
          <p:nvPr>
            <p:ph type="body" idx="30" hasCustomPrompt="1"/>
          </p:nvPr>
        </p:nvSpPr>
        <p:spPr>
          <a:xfrm>
            <a:off x="4574120" y="3335524"/>
            <a:ext cx="3983434" cy="2248846"/>
          </a:xfrm>
        </p:spPr>
        <p:txBody>
          <a:bodyPr lIns="0" tIns="0" rIns="0" bIns="0">
            <a:normAutofit/>
          </a:bodyPr>
          <a:lstStyle>
            <a:lvl1pPr marL="216000" indent="-216000">
              <a:lnSpc>
                <a:spcPct val="100000"/>
              </a:lnSpc>
              <a:spcBef>
                <a:spcPts val="600"/>
              </a:spcBef>
              <a:buClr>
                <a:schemeClr val="tx1"/>
              </a:buClr>
              <a:buFont typeface="Courier New" panose="02070309020205020404" pitchFamily="49" charset="0"/>
              <a:buChar char="o"/>
              <a:defRPr sz="1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sp>
        <p:nvSpPr>
          <p:cNvPr id="3" name="Rectangle 2">
            <a:extLst>
              <a:ext uri="{FF2B5EF4-FFF2-40B4-BE49-F238E27FC236}">
                <a16:creationId xmlns:a16="http://schemas.microsoft.com/office/drawing/2014/main" xmlns="" id="{496B07E0-C579-4C5F-9AD4-6AF791562924}"/>
              </a:ext>
            </a:extLst>
          </p:cNvPr>
          <p:cNvSpPr/>
          <p:nvPr/>
        </p:nvSpPr>
        <p:spPr>
          <a:xfrm>
            <a:off x="722662" y="1819285"/>
            <a:ext cx="3230118" cy="3648456"/>
          </a:xfrm>
          <a:prstGeom prst="rect">
            <a:avLst/>
          </a:prstGeom>
          <a:blipFill>
            <a:blip r:embed="rId2" cstate="print">
              <a:extLst>
                <a:ext uri="{96DAC541-7B7A-43D3-8B79-37D633B846F1}">
                  <asvg:svgBlip xmlns:asvg="http://schemas.microsoft.com/office/drawing/2016/SVG/main" xmlns="" r:embed="rId3"/>
                </a:ext>
              </a:extLst>
            </a:blip>
            <a:srcRect/>
            <a:stretch>
              <a:fillRect t="-195" b="-19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Picture Placeholder 2">
            <a:extLst>
              <a:ext uri="{FF2B5EF4-FFF2-40B4-BE49-F238E27FC236}">
                <a16:creationId xmlns:a16="http://schemas.microsoft.com/office/drawing/2014/main" xmlns="" id="{D5639F99-011E-49CF-8ABD-A4DB4439FB47}"/>
              </a:ext>
            </a:extLst>
          </p:cNvPr>
          <p:cNvSpPr>
            <a:spLocks noGrp="1"/>
          </p:cNvSpPr>
          <p:nvPr>
            <p:ph type="pic" sz="quarter" idx="14"/>
          </p:nvPr>
        </p:nvSpPr>
        <p:spPr>
          <a:xfrm>
            <a:off x="2486629" y="1976894"/>
            <a:ext cx="1364742" cy="3108960"/>
          </a:xfrm>
          <a:ln w="254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
        <p:nvSpPr>
          <p:cNvPr id="22" name="Picture Placeholder 2">
            <a:extLst>
              <a:ext uri="{FF2B5EF4-FFF2-40B4-BE49-F238E27FC236}">
                <a16:creationId xmlns:a16="http://schemas.microsoft.com/office/drawing/2014/main" xmlns="" id="{028483B2-B562-448D-AEE1-556BC9366BBA}"/>
              </a:ext>
            </a:extLst>
          </p:cNvPr>
          <p:cNvSpPr>
            <a:spLocks noGrp="1"/>
          </p:cNvSpPr>
          <p:nvPr>
            <p:ph type="pic" sz="quarter" idx="31"/>
          </p:nvPr>
        </p:nvSpPr>
        <p:spPr>
          <a:xfrm>
            <a:off x="826641" y="3517926"/>
            <a:ext cx="1543050" cy="1819656"/>
          </a:xfrm>
          <a:ln w="25400">
            <a:solidFill>
              <a:schemeClr val="tx2"/>
            </a:solidFill>
          </a:ln>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spTree>
    <p:extLst>
      <p:ext uri="{BB962C8B-B14F-4D97-AF65-F5344CB8AC3E}">
        <p14:creationId xmlns:p14="http://schemas.microsoft.com/office/powerpoint/2010/main" val="31957634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Manual">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xmlns="" id="{42737603-04DB-411C-B2D9-BDFF9AEE89D6}"/>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1" name="Text Placeholder 3">
            <a:extLst>
              <a:ext uri="{FF2B5EF4-FFF2-40B4-BE49-F238E27FC236}">
                <a16:creationId xmlns:a16="http://schemas.microsoft.com/office/drawing/2014/main" xmlns="" id="{605A03A4-E79C-49C5-A546-FF8E2D42E9D2}"/>
              </a:ext>
            </a:extLst>
          </p:cNvPr>
          <p:cNvSpPr>
            <a:spLocks noGrp="1"/>
          </p:cNvSpPr>
          <p:nvPr>
            <p:ph type="body" sz="half" idx="2"/>
          </p:nvPr>
        </p:nvSpPr>
        <p:spPr>
          <a:xfrm>
            <a:off x="662489" y="3054194"/>
            <a:ext cx="1234440"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22" name="Text Placeholder 3">
            <a:extLst>
              <a:ext uri="{FF2B5EF4-FFF2-40B4-BE49-F238E27FC236}">
                <a16:creationId xmlns:a16="http://schemas.microsoft.com/office/drawing/2014/main" xmlns="" id="{9EA27EF7-FC6B-496C-B737-B9219950367E}"/>
              </a:ext>
            </a:extLst>
          </p:cNvPr>
          <p:cNvSpPr>
            <a:spLocks noGrp="1"/>
          </p:cNvSpPr>
          <p:nvPr>
            <p:ph type="body" sz="half" idx="34" hasCustomPrompt="1"/>
          </p:nvPr>
        </p:nvSpPr>
        <p:spPr>
          <a:xfrm>
            <a:off x="1038438" y="2023761"/>
            <a:ext cx="1852474"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3" name="Text Placeholder 3">
            <a:extLst>
              <a:ext uri="{FF2B5EF4-FFF2-40B4-BE49-F238E27FC236}">
                <a16:creationId xmlns:a16="http://schemas.microsoft.com/office/drawing/2014/main" xmlns="" id="{6C0E2C30-6E91-49DE-B7A1-6E32A19EC81D}"/>
              </a:ext>
            </a:extLst>
          </p:cNvPr>
          <p:cNvSpPr>
            <a:spLocks noGrp="1"/>
          </p:cNvSpPr>
          <p:nvPr>
            <p:ph type="body" sz="half" idx="36"/>
          </p:nvPr>
        </p:nvSpPr>
        <p:spPr>
          <a:xfrm>
            <a:off x="1947333" y="3054194"/>
            <a:ext cx="1042416" cy="618756"/>
          </a:xfrm>
        </p:spPr>
        <p:txBody>
          <a:bodyPr lIns="0" tIns="0" rIns="0" bIns="0" anchor="t" anchorCtr="0">
            <a:normAutofit/>
          </a:bodyPr>
          <a:lstStyle>
            <a:lvl1pPr marL="0" indent="0">
              <a:lnSpc>
                <a:spcPct val="100000"/>
              </a:lnSpc>
              <a:spcBef>
                <a:spcPts val="0"/>
              </a:spcBef>
              <a:buNone/>
              <a:defRPr lang="en-US" sz="1400" i="0" kern="1200" dirty="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smtClean="0"/>
              <a:t>Click to edit Master text styles</a:t>
            </a:r>
          </a:p>
        </p:txBody>
      </p:sp>
      <p:sp>
        <p:nvSpPr>
          <p:cNvPr id="24" name="Picture Placeholder 12">
            <a:extLst>
              <a:ext uri="{FF2B5EF4-FFF2-40B4-BE49-F238E27FC236}">
                <a16:creationId xmlns:a16="http://schemas.microsoft.com/office/drawing/2014/main" xmlns="" id="{70BE5E73-C067-492F-BE30-5E3DADAD40EF}"/>
              </a:ext>
            </a:extLst>
          </p:cNvPr>
          <p:cNvSpPr>
            <a:spLocks noGrp="1"/>
          </p:cNvSpPr>
          <p:nvPr>
            <p:ph type="pic" sz="quarter" idx="37"/>
          </p:nvPr>
        </p:nvSpPr>
        <p:spPr>
          <a:xfrm>
            <a:off x="656889" y="3731781"/>
            <a:ext cx="1227582" cy="1618488"/>
          </a:xfrm>
        </p:spPr>
        <p:txBody>
          <a:bodyPr anchor="ctr" anchorCtr="0">
            <a:noAutofit/>
          </a:bodyPr>
          <a:lstStyle>
            <a:lvl1pPr marL="0" indent="0" algn="ctr">
              <a:buNone/>
              <a:defRPr sz="1400">
                <a:solidFill>
                  <a:schemeClr val="tx1"/>
                </a:solidFill>
              </a:defRPr>
            </a:lvl1pPr>
          </a:lstStyle>
          <a:p>
            <a:r>
              <a:rPr lang="en-US" noProof="0" dirty="0" smtClean="0"/>
              <a:t>Click icon to add picture</a:t>
            </a:r>
            <a:endParaRPr lang="en-US" noProof="0" dirty="0"/>
          </a:p>
        </p:txBody>
      </p:sp>
      <p:sp>
        <p:nvSpPr>
          <p:cNvPr id="25" name="Picture Placeholder 12">
            <a:extLst>
              <a:ext uri="{FF2B5EF4-FFF2-40B4-BE49-F238E27FC236}">
                <a16:creationId xmlns:a16="http://schemas.microsoft.com/office/drawing/2014/main" xmlns="" id="{36A9B448-4FDC-41F7-941E-5BF5A129057A}"/>
              </a:ext>
            </a:extLst>
          </p:cNvPr>
          <p:cNvSpPr>
            <a:spLocks noGrp="1"/>
          </p:cNvSpPr>
          <p:nvPr>
            <p:ph type="pic" sz="quarter" idx="38"/>
          </p:nvPr>
        </p:nvSpPr>
        <p:spPr>
          <a:xfrm>
            <a:off x="1874873" y="3731781"/>
            <a:ext cx="1227582" cy="1618488"/>
          </a:xfrm>
        </p:spPr>
        <p:txBody>
          <a:bodyPr anchor="ctr" anchorCtr="0">
            <a:noAutofit/>
          </a:bodyPr>
          <a:lstStyle>
            <a:lvl1pPr marL="0" indent="0" algn="ctr">
              <a:buNone/>
              <a:defRPr sz="1400">
                <a:solidFill>
                  <a:schemeClr val="tx1"/>
                </a:solidFill>
              </a:defRPr>
            </a:lvl1pPr>
          </a:lstStyle>
          <a:p>
            <a:r>
              <a:rPr lang="en-US" noProof="0" dirty="0" smtClean="0"/>
              <a:t>Click icon to add picture</a:t>
            </a:r>
            <a:endParaRPr lang="en-US" noProof="0" dirty="0"/>
          </a:p>
        </p:txBody>
      </p:sp>
      <p:sp>
        <p:nvSpPr>
          <p:cNvPr id="26" name="Text Placeholder 3">
            <a:extLst>
              <a:ext uri="{FF2B5EF4-FFF2-40B4-BE49-F238E27FC236}">
                <a16:creationId xmlns:a16="http://schemas.microsoft.com/office/drawing/2014/main" xmlns="" id="{90B3A413-8776-4B3B-931F-C132DAB3A425}"/>
              </a:ext>
            </a:extLst>
          </p:cNvPr>
          <p:cNvSpPr>
            <a:spLocks noGrp="1"/>
          </p:cNvSpPr>
          <p:nvPr>
            <p:ph type="body" sz="half" idx="39"/>
          </p:nvPr>
        </p:nvSpPr>
        <p:spPr>
          <a:xfrm>
            <a:off x="3705320" y="3054194"/>
            <a:ext cx="1585131"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smtClean="0"/>
              <a:t>Click to edit Master text styles</a:t>
            </a:r>
          </a:p>
        </p:txBody>
      </p:sp>
      <p:sp>
        <p:nvSpPr>
          <p:cNvPr id="27" name="Text Placeholder 3">
            <a:extLst>
              <a:ext uri="{FF2B5EF4-FFF2-40B4-BE49-F238E27FC236}">
                <a16:creationId xmlns:a16="http://schemas.microsoft.com/office/drawing/2014/main" xmlns="" id="{BAD0CCD5-B712-4DB2-BFE3-4D3461B29F6D}"/>
              </a:ext>
            </a:extLst>
          </p:cNvPr>
          <p:cNvSpPr>
            <a:spLocks noGrp="1"/>
          </p:cNvSpPr>
          <p:nvPr>
            <p:ph type="body" sz="half" idx="40" hasCustomPrompt="1"/>
          </p:nvPr>
        </p:nvSpPr>
        <p:spPr>
          <a:xfrm>
            <a:off x="4120746" y="2023761"/>
            <a:ext cx="1457777"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28" name="Picture Placeholder 12">
            <a:extLst>
              <a:ext uri="{FF2B5EF4-FFF2-40B4-BE49-F238E27FC236}">
                <a16:creationId xmlns:a16="http://schemas.microsoft.com/office/drawing/2014/main" xmlns="" id="{64125935-B0D3-4ABD-9BBA-A60E46D2C55C}"/>
              </a:ext>
            </a:extLst>
          </p:cNvPr>
          <p:cNvSpPr>
            <a:spLocks noGrp="1"/>
          </p:cNvSpPr>
          <p:nvPr>
            <p:ph type="pic" sz="quarter" idx="43"/>
          </p:nvPr>
        </p:nvSpPr>
        <p:spPr>
          <a:xfrm>
            <a:off x="3709805" y="3731781"/>
            <a:ext cx="1536192" cy="896112"/>
          </a:xfrm>
        </p:spPr>
        <p:txBody>
          <a:bodyPr anchor="ctr" anchorCtr="0">
            <a:noAutofit/>
          </a:bodyPr>
          <a:lstStyle>
            <a:lvl1pPr marL="0" indent="0" algn="ctr">
              <a:buNone/>
              <a:defRPr sz="1400">
                <a:solidFill>
                  <a:schemeClr val="tx1"/>
                </a:solidFill>
              </a:defRPr>
            </a:lvl1pPr>
          </a:lstStyle>
          <a:p>
            <a:r>
              <a:rPr lang="en-US" noProof="0" dirty="0" smtClean="0"/>
              <a:t>Click icon to add picture</a:t>
            </a:r>
            <a:endParaRPr lang="en-US" noProof="0" dirty="0"/>
          </a:p>
        </p:txBody>
      </p:sp>
      <p:sp>
        <p:nvSpPr>
          <p:cNvPr id="29" name="Text Placeholder 3">
            <a:extLst>
              <a:ext uri="{FF2B5EF4-FFF2-40B4-BE49-F238E27FC236}">
                <a16:creationId xmlns:a16="http://schemas.microsoft.com/office/drawing/2014/main" xmlns="" id="{47D3BA4D-FA26-44C8-B927-E42CC8E67B79}"/>
              </a:ext>
            </a:extLst>
          </p:cNvPr>
          <p:cNvSpPr>
            <a:spLocks noGrp="1"/>
          </p:cNvSpPr>
          <p:nvPr>
            <p:ph type="body" sz="half" idx="45"/>
          </p:nvPr>
        </p:nvSpPr>
        <p:spPr>
          <a:xfrm>
            <a:off x="5925240" y="3054194"/>
            <a:ext cx="1647784" cy="618756"/>
          </a:xfrm>
        </p:spPr>
        <p:txBody>
          <a:bodyPr lIns="0" tIns="0" rIns="0" bIns="0" anchor="t" anchorCtr="0">
            <a:normAutofit/>
          </a:bodyPr>
          <a:lstStyle>
            <a:lvl1pPr marL="0" indent="0">
              <a:lnSpc>
                <a:spcPct val="100000"/>
              </a:lnSpc>
              <a:spcBef>
                <a:spcPts val="0"/>
              </a:spcBef>
              <a:buNone/>
              <a:defRPr lang="en-US" sz="1400" i="0" kern="1200" smtClean="0">
                <a:solidFill>
                  <a:schemeClr val="tx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smtClean="0"/>
              <a:t>Click to edit Master text styles</a:t>
            </a:r>
          </a:p>
        </p:txBody>
      </p:sp>
      <p:sp>
        <p:nvSpPr>
          <p:cNvPr id="30" name="Text Placeholder 3">
            <a:extLst>
              <a:ext uri="{FF2B5EF4-FFF2-40B4-BE49-F238E27FC236}">
                <a16:creationId xmlns:a16="http://schemas.microsoft.com/office/drawing/2014/main" xmlns="" id="{2D2A84D7-2523-470B-A3C0-0140355D4F68}"/>
              </a:ext>
            </a:extLst>
          </p:cNvPr>
          <p:cNvSpPr>
            <a:spLocks noGrp="1"/>
          </p:cNvSpPr>
          <p:nvPr>
            <p:ph type="body" sz="half" idx="46" hasCustomPrompt="1"/>
          </p:nvPr>
        </p:nvSpPr>
        <p:spPr>
          <a:xfrm>
            <a:off x="6340665" y="2023761"/>
            <a:ext cx="1457777" cy="982274"/>
          </a:xfrm>
        </p:spPr>
        <p:txBody>
          <a:bodyPr lIns="0" rIns="0" bIns="0" anchor="ctr" anchorCtr="0">
            <a:normAutofit/>
          </a:bodyPr>
          <a:lstStyle>
            <a:lvl1pPr marL="0" indent="0">
              <a:spcBef>
                <a:spcPts val="0"/>
              </a:spcBef>
              <a:buNone/>
              <a:defRPr lang="en-US" sz="2000" b="1" kern="1200" dirty="0">
                <a:solidFill>
                  <a:schemeClr val="bg2"/>
                </a:solidFill>
                <a:latin typeface="+mj-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Master text</a:t>
            </a:r>
            <a:br>
              <a:rPr lang="en-US" noProof="0"/>
            </a:br>
            <a:r>
              <a:rPr lang="en-US" noProof="0"/>
              <a:t>styles</a:t>
            </a:r>
          </a:p>
        </p:txBody>
      </p:sp>
      <p:sp>
        <p:nvSpPr>
          <p:cNvPr id="32" name="Text Placeholder 3">
            <a:extLst>
              <a:ext uri="{FF2B5EF4-FFF2-40B4-BE49-F238E27FC236}">
                <a16:creationId xmlns:a16="http://schemas.microsoft.com/office/drawing/2014/main" xmlns="" id="{55D1A91B-BB99-4DC7-B8F5-55514B49A9D1}"/>
              </a:ext>
            </a:extLst>
          </p:cNvPr>
          <p:cNvSpPr>
            <a:spLocks noGrp="1"/>
          </p:cNvSpPr>
          <p:nvPr>
            <p:ph type="body" sz="half" idx="49"/>
          </p:nvPr>
        </p:nvSpPr>
        <p:spPr>
          <a:xfrm>
            <a:off x="5925240" y="4671713"/>
            <a:ext cx="1667954"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smtClean="0"/>
              <a:t>Click to edit Master text styles</a:t>
            </a:r>
          </a:p>
        </p:txBody>
      </p:sp>
      <p:sp>
        <p:nvSpPr>
          <p:cNvPr id="33" name="Text Placeholder 3">
            <a:extLst>
              <a:ext uri="{FF2B5EF4-FFF2-40B4-BE49-F238E27FC236}">
                <a16:creationId xmlns:a16="http://schemas.microsoft.com/office/drawing/2014/main" xmlns="" id="{FFAB2C75-BBBF-4A4D-A633-7CEFFABAFE32}"/>
              </a:ext>
            </a:extLst>
          </p:cNvPr>
          <p:cNvSpPr>
            <a:spLocks noGrp="1"/>
          </p:cNvSpPr>
          <p:nvPr>
            <p:ph type="body" sz="half" idx="51"/>
          </p:nvPr>
        </p:nvSpPr>
        <p:spPr>
          <a:xfrm>
            <a:off x="3705320" y="4830766"/>
            <a:ext cx="1536192" cy="519503"/>
          </a:xfrm>
        </p:spPr>
        <p:txBody>
          <a:bodyPr lIns="0" tIns="0" rIns="0" bIns="0" anchor="t" anchorCtr="0">
            <a:normAutofit/>
          </a:bodyPr>
          <a:lstStyle>
            <a:lvl1pPr marL="0" indent="0">
              <a:lnSpc>
                <a:spcPct val="100000"/>
              </a:lnSpc>
              <a:spcBef>
                <a:spcPts val="0"/>
              </a:spcBef>
              <a:buNone/>
              <a:defRPr lang="en-US" sz="1400" i="0"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lvl="0" indent="0" algn="l" defTabSz="914400" rtl="0" eaLnBrk="1" latinLnBrk="0" hangingPunct="1">
              <a:lnSpc>
                <a:spcPct val="100000"/>
              </a:lnSpc>
              <a:spcBef>
                <a:spcPts val="0"/>
              </a:spcBef>
              <a:buFont typeface="Arial" panose="020B0604020202020204" pitchFamily="34" charset="0"/>
              <a:buNone/>
            </a:pPr>
            <a:r>
              <a:rPr lang="en-US" noProof="0" smtClean="0"/>
              <a:t>Click to edit Master text styles</a:t>
            </a:r>
          </a:p>
        </p:txBody>
      </p:sp>
      <p:sp>
        <p:nvSpPr>
          <p:cNvPr id="34" name="Text Placeholder 7">
            <a:extLst>
              <a:ext uri="{FF2B5EF4-FFF2-40B4-BE49-F238E27FC236}">
                <a16:creationId xmlns:a16="http://schemas.microsoft.com/office/drawing/2014/main" xmlns="" id="{83CD3289-0FBC-4854-8EB2-ADD41F89CA4F}"/>
              </a:ext>
            </a:extLst>
          </p:cNvPr>
          <p:cNvSpPr>
            <a:spLocks noGrp="1"/>
          </p:cNvSpPr>
          <p:nvPr>
            <p:ph type="body" sz="quarter" idx="25" hasCustomPrompt="1"/>
          </p:nvPr>
        </p:nvSpPr>
        <p:spPr>
          <a:xfrm>
            <a:off x="617518" y="2023413"/>
            <a:ext cx="418802" cy="896112"/>
          </a:xfrm>
        </p:spPr>
        <p:txBody>
          <a:bodyPr lIns="0" tIns="0" rIns="0" bIns="0">
            <a:noAutofit/>
          </a:bodyPr>
          <a:lstStyle>
            <a:lvl1pPr marL="0" indent="0" algn="l">
              <a:buNone/>
              <a:defRPr sz="7000" b="1">
                <a:ln>
                  <a:solidFill>
                    <a:schemeClr val="tx1"/>
                  </a:solidFill>
                </a:ln>
                <a:noFill/>
                <a:latin typeface="+mj-lt"/>
                <a:ea typeface="Tahoma" panose="020B0604030504040204" pitchFamily="34" charset="0"/>
                <a:cs typeface="Tahoma" panose="020B0604030504040204" pitchFamily="34" charset="0"/>
              </a:defRPr>
            </a:lvl1pPr>
          </a:lstStyle>
          <a:p>
            <a:pPr lvl="0"/>
            <a:r>
              <a:rPr lang="en-US" noProof="0"/>
              <a:t>1</a:t>
            </a:r>
          </a:p>
        </p:txBody>
      </p:sp>
      <p:sp>
        <p:nvSpPr>
          <p:cNvPr id="36" name="Text Placeholder 7">
            <a:extLst>
              <a:ext uri="{FF2B5EF4-FFF2-40B4-BE49-F238E27FC236}">
                <a16:creationId xmlns:a16="http://schemas.microsoft.com/office/drawing/2014/main" xmlns="" id="{2F18CD59-6602-4DEC-9B12-412E6BAF9283}"/>
              </a:ext>
            </a:extLst>
          </p:cNvPr>
          <p:cNvSpPr>
            <a:spLocks noGrp="1"/>
          </p:cNvSpPr>
          <p:nvPr>
            <p:ph type="body" sz="quarter" idx="52" hasCustomPrompt="1"/>
          </p:nvPr>
        </p:nvSpPr>
        <p:spPr>
          <a:xfrm>
            <a:off x="3684617" y="1999493"/>
            <a:ext cx="4188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37" name="Text Placeholder 7">
            <a:extLst>
              <a:ext uri="{FF2B5EF4-FFF2-40B4-BE49-F238E27FC236}">
                <a16:creationId xmlns:a16="http://schemas.microsoft.com/office/drawing/2014/main" xmlns="" id="{88B09568-0B94-4B51-BE65-A72C65C3D7DA}"/>
              </a:ext>
            </a:extLst>
          </p:cNvPr>
          <p:cNvSpPr>
            <a:spLocks noGrp="1"/>
          </p:cNvSpPr>
          <p:nvPr>
            <p:ph type="body" sz="quarter" idx="53" hasCustomPrompt="1"/>
          </p:nvPr>
        </p:nvSpPr>
        <p:spPr>
          <a:xfrm>
            <a:off x="5905068" y="2002966"/>
            <a:ext cx="418802" cy="896112"/>
          </a:xfrm>
        </p:spPr>
        <p:txBody>
          <a:bodyPr lIns="0" tIns="0" rIns="0" bIns="0">
            <a:noAutofit/>
          </a:bodyPr>
          <a:lstStyle>
            <a:lvl1pPr marL="0" indent="0" algn="l">
              <a:buNone/>
              <a:defRPr lang="ru-RU" sz="7000" b="1" kern="1200" dirty="0">
                <a:ln>
                  <a:solidFill>
                    <a:schemeClr val="tx1"/>
                  </a:solidFill>
                </a:ln>
                <a:noFill/>
                <a:latin typeface="+mj-lt"/>
                <a:ea typeface="Tahoma" panose="020B0604030504040204" pitchFamily="34" charset="0"/>
                <a:cs typeface="Tahoma" panose="020B0604030504040204" pitchFamily="34" charset="0"/>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noProof="0"/>
              <a:t>1</a:t>
            </a:r>
          </a:p>
        </p:txBody>
      </p:sp>
      <p:sp>
        <p:nvSpPr>
          <p:cNvPr id="40" name="Text Placeholder 3">
            <a:extLst>
              <a:ext uri="{FF2B5EF4-FFF2-40B4-BE49-F238E27FC236}">
                <a16:creationId xmlns:a16="http://schemas.microsoft.com/office/drawing/2014/main" xmlns="" id="{315834F5-9ACD-4898-B96E-8C732881FF01}"/>
              </a:ext>
            </a:extLst>
          </p:cNvPr>
          <p:cNvSpPr>
            <a:spLocks noGrp="1"/>
          </p:cNvSpPr>
          <p:nvPr>
            <p:ph type="body" sz="half" idx="50"/>
          </p:nvPr>
        </p:nvSpPr>
        <p:spPr>
          <a:xfrm>
            <a:off x="1769343" y="5706529"/>
            <a:ext cx="6744817" cy="365122"/>
          </a:xfrm>
        </p:spPr>
        <p:txBody>
          <a:bodyPr lIns="0" tIns="0" rIns="0" bIns="0" anchor="t" anchorCtr="0">
            <a:normAutofit/>
          </a:bodyPr>
          <a:lstStyle>
            <a:lvl1pPr marL="0" indent="0" algn="r">
              <a:lnSpc>
                <a:spcPct val="100000"/>
              </a:lnSpc>
              <a:spcBef>
                <a:spcPts val="0"/>
              </a:spcBef>
              <a:buNone/>
              <a:defRPr lang="en-US" sz="1400" i="0" kern="1200" smtClean="0">
                <a:solidFill>
                  <a:schemeClr val="bg2"/>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38" name="Title 1">
            <a:extLst>
              <a:ext uri="{FF2B5EF4-FFF2-40B4-BE49-F238E27FC236}">
                <a16:creationId xmlns:a16="http://schemas.microsoft.com/office/drawing/2014/main" xmlns="" id="{7E5CF6DE-4761-4BA5-A429-30AC8BBAD45B}"/>
              </a:ext>
            </a:extLst>
          </p:cNvPr>
          <p:cNvSpPr>
            <a:spLocks noGrp="1"/>
          </p:cNvSpPr>
          <p:nvPr>
            <p:ph type="title" hasCustomPrompt="1"/>
          </p:nvPr>
        </p:nvSpPr>
        <p:spPr>
          <a:xfrm>
            <a:off x="629842" y="780002"/>
            <a:ext cx="7884318" cy="606677"/>
          </a:xfrm>
        </p:spPr>
        <p:txBody>
          <a:bodyPr lIns="0" tIns="0" rIns="0" bIns="0" anchor="t" anchorCtr="0">
            <a:normAutofit/>
          </a:bodyPr>
          <a:lstStyle>
            <a:lvl1pPr marL="0" algn="r" defTabSz="914400" rtl="0" eaLnBrk="1" latinLnBrk="0" hangingPunct="1">
              <a:lnSpc>
                <a:spcPct val="90000"/>
              </a:lnSpc>
              <a:spcBef>
                <a:spcPct val="0"/>
              </a:spcBef>
              <a:buNone/>
              <a:defRPr lang="ru-RU" sz="3600" b="1" kern="1200" dirty="0">
                <a:solidFill>
                  <a:schemeClr val="bg2"/>
                </a:solidFill>
                <a:latin typeface="+mj-lt"/>
                <a:ea typeface="+mj-ea"/>
                <a:cs typeface="+mj-cs"/>
              </a:defRPr>
            </a:lvl1pPr>
          </a:lstStyle>
          <a:p>
            <a:r>
              <a:rPr lang="en-US" noProof="0"/>
              <a:t>HOW TO USE THIS TEMPLATE</a:t>
            </a:r>
          </a:p>
        </p:txBody>
      </p:sp>
      <p:sp>
        <p:nvSpPr>
          <p:cNvPr id="41" name="Picture Placeholder 9">
            <a:extLst>
              <a:ext uri="{FF2B5EF4-FFF2-40B4-BE49-F238E27FC236}">
                <a16:creationId xmlns:a16="http://schemas.microsoft.com/office/drawing/2014/main" xmlns="" id="{8A4896B5-1C5E-47F0-8F0C-4EF97E356C86}"/>
              </a:ext>
            </a:extLst>
          </p:cNvPr>
          <p:cNvSpPr>
            <a:spLocks noGrp="1"/>
          </p:cNvSpPr>
          <p:nvPr>
            <p:ph type="pic" sz="quarter" idx="13"/>
          </p:nvPr>
        </p:nvSpPr>
        <p:spPr>
          <a:xfrm>
            <a:off x="5925239" y="3779907"/>
            <a:ext cx="1110996" cy="758952"/>
          </a:xfrm>
        </p:spPr>
        <p:txBody>
          <a:bodyPr anchor="ctr" anchorCtr="0">
            <a:normAutofit/>
          </a:bodyPr>
          <a:lstStyle>
            <a:lvl1pPr marL="0" indent="0" algn="ctr">
              <a:buNone/>
              <a:defRPr sz="1400"/>
            </a:lvl1pPr>
          </a:lstStyle>
          <a:p>
            <a:r>
              <a:rPr lang="en-US" noProof="0" dirty="0" smtClean="0"/>
              <a:t>Click icon to add picture</a:t>
            </a:r>
            <a:endParaRPr lang="en-US" noProof="0" dirty="0"/>
          </a:p>
        </p:txBody>
      </p:sp>
      <p:grpSp>
        <p:nvGrpSpPr>
          <p:cNvPr id="2" name="Group 30">
            <a:extLst>
              <a:ext uri="{FF2B5EF4-FFF2-40B4-BE49-F238E27FC236}">
                <a16:creationId xmlns:a16="http://schemas.microsoft.com/office/drawing/2014/main" xmlns="" id="{D87F4783-C8BA-411C-A188-4A4DAED10C02}"/>
              </a:ext>
            </a:extLst>
          </p:cNvPr>
          <p:cNvGrpSpPr/>
          <p:nvPr/>
        </p:nvGrpSpPr>
        <p:grpSpPr>
          <a:xfrm flipH="1">
            <a:off x="3312000" y="1375202"/>
            <a:ext cx="5832000" cy="100800"/>
            <a:chOff x="-322289" y="3240138"/>
            <a:chExt cx="5070122" cy="100800"/>
          </a:xfrm>
        </p:grpSpPr>
        <p:cxnSp>
          <p:nvCxnSpPr>
            <p:cNvPr id="39" name="Straight Connector 38">
              <a:extLst>
                <a:ext uri="{FF2B5EF4-FFF2-40B4-BE49-F238E27FC236}">
                  <a16:creationId xmlns:a16="http://schemas.microsoft.com/office/drawing/2014/main" xmlns="" id="{959A2713-966D-4694-A067-D6BE1B2986D1}"/>
                </a:ext>
              </a:extLst>
            </p:cNvPr>
            <p:cNvCxnSpPr>
              <a:cxnSpLocks/>
            </p:cNvCxnSpPr>
            <p:nvPr userDrawn="1"/>
          </p:nvCxnSpPr>
          <p:spPr>
            <a:xfrm>
              <a:off x="-322289" y="3290538"/>
              <a:ext cx="5070122"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xmlns="" id="{FCA15F19-C2FE-4F13-9359-69E884CA83B9}"/>
                </a:ext>
              </a:extLst>
            </p:cNvPr>
            <p:cNvSpPr/>
            <p:nvPr userDrawn="1"/>
          </p:nvSpPr>
          <p:spPr>
            <a:xfrm>
              <a:off x="4682109" y="3240138"/>
              <a:ext cx="65724" cy="100800"/>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spTree>
    <p:extLst>
      <p:ext uri="{BB962C8B-B14F-4D97-AF65-F5344CB8AC3E}">
        <p14:creationId xmlns:p14="http://schemas.microsoft.com/office/powerpoint/2010/main" val="32535776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278196A9-689D-4410-BFC0-7ACB19755A0C}"/>
              </a:ext>
            </a:extLst>
          </p:cNvPr>
          <p:cNvSpPr/>
          <p:nvPr/>
        </p:nvSpPr>
        <p:spPr>
          <a:xfrm>
            <a:off x="0" y="0"/>
            <a:ext cx="9144000" cy="4416552"/>
          </a:xfrm>
          <a:prstGeom prst="rect">
            <a:avLst/>
          </a:prstGeom>
          <a:blipFill>
            <a:blip r:embed="rId2" cstate="print"/>
            <a:srcRect/>
            <a:stretch>
              <a:fillRect l="-842" r="-8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 name="Title 1">
            <a:extLst>
              <a:ext uri="{FF2B5EF4-FFF2-40B4-BE49-F238E27FC236}">
                <a16:creationId xmlns:a16="http://schemas.microsoft.com/office/drawing/2014/main" xmlns="" id="{129BFEAD-57CF-438A-8084-C5AC7F47E544}"/>
              </a:ext>
            </a:extLst>
          </p:cNvPr>
          <p:cNvSpPr>
            <a:spLocks noGrp="1"/>
          </p:cNvSpPr>
          <p:nvPr>
            <p:ph type="ctrTitle" hasCustomPrompt="1"/>
          </p:nvPr>
        </p:nvSpPr>
        <p:spPr>
          <a:xfrm>
            <a:off x="1143000" y="2462986"/>
            <a:ext cx="6858000" cy="1786094"/>
          </a:xfrm>
        </p:spPr>
        <p:txBody>
          <a:bodyPr anchor="b"/>
          <a:lstStyle>
            <a:lvl1pPr algn="ctr">
              <a:defRPr sz="6000"/>
            </a:lvl1pPr>
          </a:lstStyle>
          <a:p>
            <a:r>
              <a:rPr lang="en-US" noProof="0"/>
              <a:t>CLICK TO EDIT MASTER TITLE STYLE</a:t>
            </a:r>
          </a:p>
        </p:txBody>
      </p:sp>
      <p:sp>
        <p:nvSpPr>
          <p:cNvPr id="4" name="Date Placeholder 3">
            <a:extLst>
              <a:ext uri="{FF2B5EF4-FFF2-40B4-BE49-F238E27FC236}">
                <a16:creationId xmlns:a16="http://schemas.microsoft.com/office/drawing/2014/main" xmlns="" id="{7E17A3CB-B083-4E49-9123-A5E47559DCDB}"/>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A8C4102C-4609-416C-A808-0FFE0051DA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2D7BCC5D-6F2C-472F-BD4C-4096793DFC24}"/>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7" name="Rectangle 6">
            <a:extLst>
              <a:ext uri="{FF2B5EF4-FFF2-40B4-BE49-F238E27FC236}">
                <a16:creationId xmlns:a16="http://schemas.microsoft.com/office/drawing/2014/main" xmlns="" id="{7BE854BB-FA44-4CAB-85DF-F5C412560348}"/>
              </a:ext>
            </a:extLst>
          </p:cNvPr>
          <p:cNvSpPr/>
          <p:nvPr/>
        </p:nvSpPr>
        <p:spPr>
          <a:xfrm>
            <a:off x="0" y="4416552"/>
            <a:ext cx="9144000" cy="2441448"/>
          </a:xfrm>
          <a:prstGeom prst="rect">
            <a:avLst/>
          </a:prstGeom>
          <a:gradFill flip="none" rotWithShape="1">
            <a:gsLst>
              <a:gs pos="0">
                <a:schemeClr val="accent2"/>
              </a:gs>
              <a:gs pos="34000">
                <a:srgbClr val="0F1722"/>
              </a:gs>
              <a:gs pos="69000">
                <a:srgbClr val="0F1722"/>
              </a:gs>
              <a:gs pos="100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Subtitle 2">
            <a:extLst>
              <a:ext uri="{FF2B5EF4-FFF2-40B4-BE49-F238E27FC236}">
                <a16:creationId xmlns:a16="http://schemas.microsoft.com/office/drawing/2014/main" xmlns="" id="{389BFFF1-5465-4317-B9DB-C23A5B1D76EF}"/>
              </a:ext>
            </a:extLst>
          </p:cNvPr>
          <p:cNvSpPr>
            <a:spLocks noGrp="1"/>
          </p:cNvSpPr>
          <p:nvPr>
            <p:ph type="subTitle" idx="1"/>
          </p:nvPr>
        </p:nvSpPr>
        <p:spPr>
          <a:xfrm>
            <a:off x="1143000" y="4734696"/>
            <a:ext cx="6858000" cy="459798"/>
          </a:xfrm>
        </p:spPr>
        <p:txBody>
          <a:bodyPr lIns="0" tIns="0" rIns="0" bIns="0">
            <a:normAutofit/>
          </a:bodyPr>
          <a:lstStyle>
            <a:lvl1pPr marL="0" indent="0" algn="ctr">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grpSp>
        <p:nvGrpSpPr>
          <p:cNvPr id="9" name="Group 14">
            <a:extLst>
              <a:ext uri="{FF2B5EF4-FFF2-40B4-BE49-F238E27FC236}">
                <a16:creationId xmlns:a16="http://schemas.microsoft.com/office/drawing/2014/main" xmlns="" id="{676B4374-8F24-43DE-860D-E5C6EA850AB4}"/>
              </a:ext>
            </a:extLst>
          </p:cNvPr>
          <p:cNvGrpSpPr/>
          <p:nvPr/>
        </p:nvGrpSpPr>
        <p:grpSpPr>
          <a:xfrm>
            <a:off x="2714449" y="2253996"/>
            <a:ext cx="3715103" cy="100584"/>
            <a:chOff x="3631692" y="2253996"/>
            <a:chExt cx="4953471" cy="100584"/>
          </a:xfrm>
        </p:grpSpPr>
        <p:sp>
          <p:nvSpPr>
            <p:cNvPr id="11" name="Oval 10">
              <a:extLst>
                <a:ext uri="{FF2B5EF4-FFF2-40B4-BE49-F238E27FC236}">
                  <a16:creationId xmlns:a16="http://schemas.microsoft.com/office/drawing/2014/main" xmlns="" id="{585C7755-9394-4129-AB48-1AC32DA80C75}"/>
                </a:ext>
              </a:extLst>
            </p:cNvPr>
            <p:cNvSpPr/>
            <p:nvPr userDrawn="1"/>
          </p:nvSpPr>
          <p:spPr>
            <a:xfrm>
              <a:off x="3631692"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xmlns="" id="{64C71ABE-575A-48CF-82B1-EDE8535F3993}"/>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xmlns="" id="{E3C1EA63-78B2-4715-B4DC-63D98AC7F354}"/>
                </a:ext>
              </a:extLst>
            </p:cNvPr>
            <p:cNvSpPr/>
            <p:nvPr userDrawn="1"/>
          </p:nvSpPr>
          <p:spPr>
            <a:xfrm>
              <a:off x="8484579" y="2253996"/>
              <a:ext cx="100584"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0" name="Group 15">
            <a:extLst>
              <a:ext uri="{FF2B5EF4-FFF2-40B4-BE49-F238E27FC236}">
                <a16:creationId xmlns:a16="http://schemas.microsoft.com/office/drawing/2014/main" xmlns="" id="{E9BB74A1-0BEA-4AD8-8138-0641A45D8B40}"/>
              </a:ext>
            </a:extLst>
          </p:cNvPr>
          <p:cNvGrpSpPr/>
          <p:nvPr/>
        </p:nvGrpSpPr>
        <p:grpSpPr>
          <a:xfrm>
            <a:off x="3489436" y="5305363"/>
            <a:ext cx="2165129" cy="100584"/>
            <a:chOff x="3631690" y="2253996"/>
            <a:chExt cx="5028467" cy="100584"/>
          </a:xfrm>
        </p:grpSpPr>
        <p:sp>
          <p:nvSpPr>
            <p:cNvPr id="17" name="Oval 16">
              <a:extLst>
                <a:ext uri="{FF2B5EF4-FFF2-40B4-BE49-F238E27FC236}">
                  <a16:creationId xmlns:a16="http://schemas.microsoft.com/office/drawing/2014/main" xmlns="" id="{73D0026E-5270-4C52-A1AF-5631E8192DCD}"/>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xmlns="" id="{A6085D92-5F70-4097-A2FF-C15B13788D08}"/>
                </a:ext>
              </a:extLst>
            </p:cNvPr>
            <p:cNvCxnSpPr/>
            <p:nvPr userDrawn="1"/>
          </p:nvCxnSpPr>
          <p:spPr>
            <a:xfrm>
              <a:off x="3681984" y="2307679"/>
              <a:ext cx="4828032"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xmlns="" id="{BE68EB6C-48D0-4EBF-8541-926D16790F52}"/>
                </a:ext>
              </a:extLst>
            </p:cNvPr>
            <p:cNvSpPr/>
            <p:nvPr userDrawn="1"/>
          </p:nvSpPr>
          <p:spPr>
            <a:xfrm>
              <a:off x="8484578"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Tree>
    <p:extLst>
      <p:ext uri="{BB962C8B-B14F-4D97-AF65-F5344CB8AC3E}">
        <p14:creationId xmlns:p14="http://schemas.microsoft.com/office/powerpoint/2010/main" val="13641896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45015858-8549-49EA-BB83-070E0D9D4890}"/>
              </a:ext>
            </a:extLst>
          </p:cNvPr>
          <p:cNvSpPr/>
          <p:nvPr/>
        </p:nvSpPr>
        <p:spPr>
          <a:xfrm>
            <a:off x="4562856" y="0"/>
            <a:ext cx="4581144" cy="6858000"/>
          </a:xfrm>
          <a:prstGeom prst="rect">
            <a:avLst/>
          </a:prstGeom>
          <a:gradFill flip="none" rotWithShape="1">
            <a:gsLst>
              <a:gs pos="0">
                <a:schemeClr val="accent2"/>
              </a:gs>
              <a:gs pos="36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xmlns="" id="{2206FBAC-B8FD-4768-B682-E0B93BA33105}"/>
              </a:ext>
            </a:extLst>
          </p:cNvPr>
          <p:cNvSpPr>
            <a:spLocks noGrp="1"/>
          </p:cNvSpPr>
          <p:nvPr>
            <p:ph type="title" hasCustomPrompt="1"/>
          </p:nvPr>
        </p:nvSpPr>
        <p:spPr>
          <a:xfrm>
            <a:off x="5077326" y="2133600"/>
            <a:ext cx="3464218" cy="2492461"/>
          </a:xfrm>
        </p:spPr>
        <p:txBody>
          <a:bodyPr lIns="0" tIns="0" rIns="0" bIns="0" anchor="b" anchorCtr="0">
            <a:noAutofit/>
          </a:bodyPr>
          <a:lstStyle>
            <a:lvl1pPr>
              <a:defRPr sz="6000"/>
            </a:lvl1pPr>
          </a:lstStyle>
          <a:p>
            <a:r>
              <a:rPr lang="en-US" noProof="0"/>
              <a:t>PITCH</a:t>
            </a:r>
            <a:br>
              <a:rPr lang="en-US" noProof="0"/>
            </a:br>
            <a:r>
              <a:rPr lang="en-US" noProof="0"/>
              <a:t>DECK</a:t>
            </a:r>
            <a:br>
              <a:rPr lang="en-US" noProof="0"/>
            </a:br>
            <a:r>
              <a:rPr lang="en-US" noProof="0"/>
              <a:t>TITLE</a:t>
            </a:r>
          </a:p>
        </p:txBody>
      </p:sp>
      <p:sp>
        <p:nvSpPr>
          <p:cNvPr id="4" name="Date Placeholder 3">
            <a:extLst>
              <a:ext uri="{FF2B5EF4-FFF2-40B4-BE49-F238E27FC236}">
                <a16:creationId xmlns:a16="http://schemas.microsoft.com/office/drawing/2014/main" xmlns="" id="{2472534F-03A6-408A-9BF1-303D0A440BA4}"/>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0A24E181-0C50-4F43-A5A7-6FDD1500C70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13A749CC-EB55-4FEF-AA4C-9A9C6E2AA9C0}"/>
              </a:ext>
            </a:extLst>
          </p:cNvPr>
          <p:cNvSpPr>
            <a:spLocks noGrp="1"/>
          </p:cNvSpPr>
          <p:nvPr>
            <p:ph type="sldNum" sz="quarter" idx="12"/>
          </p:nvPr>
        </p:nvSpPr>
        <p:spPr/>
        <p:txBody>
          <a:bodyPr/>
          <a:lstStyle/>
          <a:p>
            <a:fld id="{EACF30F5-EB51-4AF6-8BAF-62F85CE98DEF}" type="slidenum">
              <a:rPr lang="en-US" smtClean="0"/>
              <a:pPr/>
              <a:t>‹#›</a:t>
            </a:fld>
            <a:endParaRPr lang="en-US" dirty="0"/>
          </a:p>
        </p:txBody>
      </p:sp>
      <p:grpSp>
        <p:nvGrpSpPr>
          <p:cNvPr id="3" name="Group 8">
            <a:extLst>
              <a:ext uri="{FF2B5EF4-FFF2-40B4-BE49-F238E27FC236}">
                <a16:creationId xmlns:a16="http://schemas.microsoft.com/office/drawing/2014/main" xmlns="" id="{6F3E26A6-6962-4A35-AA86-805537D45296}"/>
              </a:ext>
            </a:extLst>
          </p:cNvPr>
          <p:cNvGrpSpPr/>
          <p:nvPr/>
        </p:nvGrpSpPr>
        <p:grpSpPr>
          <a:xfrm>
            <a:off x="5077326" y="1947412"/>
            <a:ext cx="1890111" cy="102440"/>
            <a:chOff x="3631690" y="2252140"/>
            <a:chExt cx="4389743" cy="102440"/>
          </a:xfrm>
        </p:grpSpPr>
        <p:sp>
          <p:nvSpPr>
            <p:cNvPr id="10" name="Oval 9">
              <a:extLst>
                <a:ext uri="{FF2B5EF4-FFF2-40B4-BE49-F238E27FC236}">
                  <a16:creationId xmlns:a16="http://schemas.microsoft.com/office/drawing/2014/main" xmlns="" id="{681504C4-12AC-4251-8E47-0089784BDB9B}"/>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1" name="Straight Connector 10">
              <a:extLst>
                <a:ext uri="{FF2B5EF4-FFF2-40B4-BE49-F238E27FC236}">
                  <a16:creationId xmlns:a16="http://schemas.microsoft.com/office/drawing/2014/main" xmlns="" id="{192040D0-01C2-4643-8F84-3B8F334E545C}"/>
                </a:ext>
              </a:extLst>
            </p:cNvPr>
            <p:cNvCxnSpPr/>
            <p:nvPr userDrawn="1"/>
          </p:nvCxnSpPr>
          <p:spPr>
            <a:xfrm>
              <a:off x="3681984" y="2307679"/>
              <a:ext cx="4201365"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xmlns="" id="{7ED601E9-2BFC-460B-A2A8-69A787A4988E}"/>
                </a:ext>
              </a:extLst>
            </p:cNvPr>
            <p:cNvSpPr/>
            <p:nvPr userDrawn="1"/>
          </p:nvSpPr>
          <p:spPr>
            <a:xfrm>
              <a:off x="7845854" y="2252140"/>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8" name="Group 12">
            <a:extLst>
              <a:ext uri="{FF2B5EF4-FFF2-40B4-BE49-F238E27FC236}">
                <a16:creationId xmlns:a16="http://schemas.microsoft.com/office/drawing/2014/main" xmlns="" id="{BB49A8A6-FEDB-4D20-B581-A84DB8EFE977}"/>
              </a:ext>
            </a:extLst>
          </p:cNvPr>
          <p:cNvGrpSpPr/>
          <p:nvPr/>
        </p:nvGrpSpPr>
        <p:grpSpPr>
          <a:xfrm>
            <a:off x="5077326" y="4654084"/>
            <a:ext cx="1890111" cy="100584"/>
            <a:chOff x="3631690" y="2253996"/>
            <a:chExt cx="4389742" cy="100584"/>
          </a:xfrm>
        </p:grpSpPr>
        <p:sp>
          <p:nvSpPr>
            <p:cNvPr id="14" name="Oval 13">
              <a:extLst>
                <a:ext uri="{FF2B5EF4-FFF2-40B4-BE49-F238E27FC236}">
                  <a16:creationId xmlns:a16="http://schemas.microsoft.com/office/drawing/2014/main" xmlns="" id="{C2F65998-5EC3-446A-8307-1CF81A348CE3}"/>
                </a:ext>
              </a:extLst>
            </p:cNvPr>
            <p:cNvSpPr/>
            <p:nvPr userDrawn="1"/>
          </p:nvSpPr>
          <p:spPr>
            <a:xfrm>
              <a:off x="3631690" y="2253996"/>
              <a:ext cx="175203"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5" name="Straight Connector 14">
              <a:extLst>
                <a:ext uri="{FF2B5EF4-FFF2-40B4-BE49-F238E27FC236}">
                  <a16:creationId xmlns:a16="http://schemas.microsoft.com/office/drawing/2014/main" xmlns="" id="{7CC5D776-F60A-4A0C-AA7C-EFACDA2CEA88}"/>
                </a:ext>
              </a:extLst>
            </p:cNvPr>
            <p:cNvCxnSpPr/>
            <p:nvPr userDrawn="1"/>
          </p:nvCxnSpPr>
          <p:spPr>
            <a:xfrm>
              <a:off x="3681984" y="2307679"/>
              <a:ext cx="4201364" cy="0"/>
            </a:xfrm>
            <a:prstGeom prst="line">
              <a:avLst/>
            </a:prstGeom>
            <a:ln w="12700">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xmlns="" id="{AEAFE309-55C5-409C-92ED-748307C74318}"/>
                </a:ext>
              </a:extLst>
            </p:cNvPr>
            <p:cNvSpPr/>
            <p:nvPr userDrawn="1"/>
          </p:nvSpPr>
          <p:spPr>
            <a:xfrm>
              <a:off x="7845853" y="2253996"/>
              <a:ext cx="175579" cy="100584"/>
            </a:xfrm>
            <a:prstGeom prst="ellipse">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7" name="Subtitle 2">
            <a:extLst>
              <a:ext uri="{FF2B5EF4-FFF2-40B4-BE49-F238E27FC236}">
                <a16:creationId xmlns:a16="http://schemas.microsoft.com/office/drawing/2014/main" xmlns="" id="{5B77B20B-76F5-4912-803D-5709F730D4FB}"/>
              </a:ext>
            </a:extLst>
          </p:cNvPr>
          <p:cNvSpPr>
            <a:spLocks noGrp="1"/>
          </p:cNvSpPr>
          <p:nvPr>
            <p:ph type="subTitle" idx="1"/>
          </p:nvPr>
        </p:nvSpPr>
        <p:spPr>
          <a:xfrm>
            <a:off x="5077326" y="4889444"/>
            <a:ext cx="3464218" cy="590626"/>
          </a:xfrm>
        </p:spPr>
        <p:txBody>
          <a:bodyPr lIns="0" tIns="0" rIns="0" bIns="0">
            <a:normAutofit/>
          </a:bodyPr>
          <a:lstStyle>
            <a:lvl1pPr marL="0" indent="0" algn="l">
              <a:lnSpc>
                <a:spcPct val="100000"/>
              </a:lnSpc>
              <a:spcBef>
                <a:spcPts val="0"/>
              </a:spcBef>
              <a:buNone/>
              <a:defRPr sz="2800" b="1">
                <a:latin typeface="+mn-lt"/>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Tree>
    <p:extLst>
      <p:ext uri="{BB962C8B-B14F-4D97-AF65-F5344CB8AC3E}">
        <p14:creationId xmlns:p14="http://schemas.microsoft.com/office/powerpoint/2010/main" val="3791958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A16E3F0B-343E-4C97-A8D6-C47FCC915F74}"/>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7215E379-3C1C-4942-917E-02E25E8CB910}"/>
              </a:ext>
            </a:extLst>
          </p:cNvPr>
          <p:cNvSpPr>
            <a:spLocks noGrp="1"/>
          </p:cNvSpPr>
          <p:nvPr>
            <p:ph type="title"/>
          </p:nvPr>
        </p:nvSpPr>
        <p:spPr>
          <a:xfrm>
            <a:off x="628650" y="365127"/>
            <a:ext cx="7886700" cy="652969"/>
          </a:xfrm>
        </p:spPr>
        <p:txBody>
          <a:bodyPr/>
          <a:lstStyle/>
          <a:p>
            <a:r>
              <a:rPr lang="en-US" noProof="0" smtClean="0"/>
              <a:t>Click to edit Master title style</a:t>
            </a:r>
            <a:endParaRPr lang="en-US" noProof="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6" name="Content Placeholder 2">
            <a:extLst>
              <a:ext uri="{FF2B5EF4-FFF2-40B4-BE49-F238E27FC236}">
                <a16:creationId xmlns:a16="http://schemas.microsoft.com/office/drawing/2014/main" xmlns="" id="{DEA943F6-C418-4339-8C7E-A12127BDE29C}"/>
              </a:ext>
            </a:extLst>
          </p:cNvPr>
          <p:cNvSpPr>
            <a:spLocks noGrp="1"/>
          </p:cNvSpPr>
          <p:nvPr>
            <p:ph idx="1"/>
          </p:nvPr>
        </p:nvSpPr>
        <p:spPr>
          <a:xfrm>
            <a:off x="628650" y="1187778"/>
            <a:ext cx="7886700" cy="4534293"/>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784468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8B6FE9A2-5CE4-4652-97CE-3FF947D5485F}"/>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7215E379-3C1C-4942-917E-02E25E8CB910}"/>
              </a:ext>
            </a:extLst>
          </p:cNvPr>
          <p:cNvSpPr>
            <a:spLocks noGrp="1"/>
          </p:cNvSpPr>
          <p:nvPr>
            <p:ph type="title"/>
          </p:nvPr>
        </p:nvSpPr>
        <p:spPr>
          <a:xfrm>
            <a:off x="628650" y="365127"/>
            <a:ext cx="7886700" cy="652969"/>
          </a:xfrm>
        </p:spPr>
        <p:txBody>
          <a:bodyPr/>
          <a:lstStyle/>
          <a:p>
            <a:r>
              <a:rPr lang="en-US" noProof="0" smtClean="0"/>
              <a:t>Click to edit Master title style</a:t>
            </a:r>
            <a:endParaRPr lang="en-US" noProof="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7" name="Content Placeholder 2">
            <a:extLst>
              <a:ext uri="{FF2B5EF4-FFF2-40B4-BE49-F238E27FC236}">
                <a16:creationId xmlns:a16="http://schemas.microsoft.com/office/drawing/2014/main" xmlns="" id="{3FD6D4E1-CC57-4556-9CB7-31B375477219}"/>
              </a:ext>
            </a:extLst>
          </p:cNvPr>
          <p:cNvSpPr>
            <a:spLocks noGrp="1"/>
          </p:cNvSpPr>
          <p:nvPr>
            <p:ph sz="half" idx="1"/>
          </p:nvPr>
        </p:nvSpPr>
        <p:spPr>
          <a:xfrm>
            <a:off x="628650" y="1159498"/>
            <a:ext cx="38862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8" name="Content Placeholder 3">
            <a:extLst>
              <a:ext uri="{FF2B5EF4-FFF2-40B4-BE49-F238E27FC236}">
                <a16:creationId xmlns:a16="http://schemas.microsoft.com/office/drawing/2014/main" xmlns="" id="{2AE7A31C-D605-4363-B037-1938B9304C13}"/>
              </a:ext>
            </a:extLst>
          </p:cNvPr>
          <p:cNvSpPr>
            <a:spLocks noGrp="1"/>
          </p:cNvSpPr>
          <p:nvPr>
            <p:ph sz="half" idx="2"/>
          </p:nvPr>
        </p:nvSpPr>
        <p:spPr>
          <a:xfrm>
            <a:off x="4629150" y="1159498"/>
            <a:ext cx="3886200" cy="4543719"/>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884915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A4B5E40D-C1A5-4C5A-BBA0-C3E41F028D01}"/>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7215E379-3C1C-4942-917E-02E25E8CB910}"/>
              </a:ext>
            </a:extLst>
          </p:cNvPr>
          <p:cNvSpPr>
            <a:spLocks noGrp="1"/>
          </p:cNvSpPr>
          <p:nvPr>
            <p:ph type="title"/>
          </p:nvPr>
        </p:nvSpPr>
        <p:spPr>
          <a:xfrm>
            <a:off x="628650" y="365127"/>
            <a:ext cx="7886700" cy="652969"/>
          </a:xfrm>
        </p:spPr>
        <p:txBody>
          <a:bodyPr/>
          <a:lstStyle/>
          <a:p>
            <a:r>
              <a:rPr lang="en-US" noProof="0" smtClean="0"/>
              <a:t>Click to edit Master title style</a:t>
            </a:r>
            <a:endParaRPr lang="en-US" noProof="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7" name="Text Placeholder 2">
            <a:extLst>
              <a:ext uri="{FF2B5EF4-FFF2-40B4-BE49-F238E27FC236}">
                <a16:creationId xmlns:a16="http://schemas.microsoft.com/office/drawing/2014/main" xmlns="" id="{85C650EE-495E-44EB-870B-AC85B18EBDB8}"/>
              </a:ext>
            </a:extLst>
          </p:cNvPr>
          <p:cNvSpPr>
            <a:spLocks noGrp="1"/>
          </p:cNvSpPr>
          <p:nvPr>
            <p:ph type="body" idx="1"/>
          </p:nvPr>
        </p:nvSpPr>
        <p:spPr>
          <a:xfrm>
            <a:off x="629842" y="1256955"/>
            <a:ext cx="3868340"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8" name="Content Placeholder 3">
            <a:extLst>
              <a:ext uri="{FF2B5EF4-FFF2-40B4-BE49-F238E27FC236}">
                <a16:creationId xmlns:a16="http://schemas.microsoft.com/office/drawing/2014/main" xmlns="" id="{77DCC2A5-8A6A-431F-BD6C-93E32539A0F4}"/>
              </a:ext>
            </a:extLst>
          </p:cNvPr>
          <p:cNvSpPr>
            <a:spLocks noGrp="1"/>
          </p:cNvSpPr>
          <p:nvPr>
            <p:ph sz="half" idx="2"/>
          </p:nvPr>
        </p:nvSpPr>
        <p:spPr>
          <a:xfrm>
            <a:off x="629842" y="2203415"/>
            <a:ext cx="3868340"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9" name="Text Placeholder 4">
            <a:extLst>
              <a:ext uri="{FF2B5EF4-FFF2-40B4-BE49-F238E27FC236}">
                <a16:creationId xmlns:a16="http://schemas.microsoft.com/office/drawing/2014/main" xmlns="" id="{7FE620E9-8AD3-4771-8897-E65B461E2801}"/>
              </a:ext>
            </a:extLst>
          </p:cNvPr>
          <p:cNvSpPr>
            <a:spLocks noGrp="1"/>
          </p:cNvSpPr>
          <p:nvPr>
            <p:ph type="body" sz="quarter" idx="3"/>
          </p:nvPr>
        </p:nvSpPr>
        <p:spPr>
          <a:xfrm>
            <a:off x="4629150" y="1256955"/>
            <a:ext cx="3887391" cy="823912"/>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10" name="Content Placeholder 5">
            <a:extLst>
              <a:ext uri="{FF2B5EF4-FFF2-40B4-BE49-F238E27FC236}">
                <a16:creationId xmlns:a16="http://schemas.microsoft.com/office/drawing/2014/main" xmlns="" id="{B75F265B-9F81-4A64-A8D4-7D0A31CEA45A}"/>
              </a:ext>
            </a:extLst>
          </p:cNvPr>
          <p:cNvSpPr>
            <a:spLocks noGrp="1"/>
          </p:cNvSpPr>
          <p:nvPr>
            <p:ph sz="quarter" idx="4"/>
          </p:nvPr>
        </p:nvSpPr>
        <p:spPr>
          <a:xfrm>
            <a:off x="4629150" y="2203415"/>
            <a:ext cx="3887391" cy="3397631"/>
          </a:xfrm>
        </p:spPr>
        <p:txBody>
          <a:bodyPr>
            <a:normAutofit/>
          </a:bodyPr>
          <a:lstStyle>
            <a:lvl1pPr>
              <a:defRPr sz="2000">
                <a:solidFill>
                  <a:schemeClr val="bg2"/>
                </a:solidFill>
              </a:defRPr>
            </a:lvl1pPr>
            <a:lvl2pPr>
              <a:defRPr sz="1800">
                <a:solidFill>
                  <a:schemeClr val="bg2"/>
                </a:solidFill>
              </a:defRPr>
            </a:lvl2pPr>
            <a:lvl3pPr>
              <a:defRPr sz="1600">
                <a:solidFill>
                  <a:schemeClr val="bg2"/>
                </a:solidFill>
              </a:defRPr>
            </a:lvl3pPr>
            <a:lvl4pPr>
              <a:defRPr sz="1400">
                <a:solidFill>
                  <a:schemeClr val="bg2"/>
                </a:solidFill>
              </a:defRPr>
            </a:lvl4pPr>
            <a:lvl5pPr>
              <a:defRPr sz="1400">
                <a:solidFill>
                  <a:schemeClr val="bg2"/>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1408030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A16E3F0B-343E-4C97-A8D6-C47FCC915F74}"/>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8A02905C-2C7D-4445-B47F-3EBBA44657F7}"/>
              </a:ext>
            </a:extLst>
          </p:cNvPr>
          <p:cNvSpPr>
            <a:spLocks noGrp="1"/>
          </p:cNvSpPr>
          <p:nvPr>
            <p:ph type="title"/>
          </p:nvPr>
        </p:nvSpPr>
        <p:spPr>
          <a:xfrm>
            <a:off x="629841" y="457200"/>
            <a:ext cx="2949178" cy="1600200"/>
          </a:xfrm>
        </p:spPr>
        <p:txBody>
          <a:bodyPr anchor="b"/>
          <a:lstStyle>
            <a:lvl1pPr>
              <a:defRPr sz="3200"/>
            </a:lvl1pPr>
          </a:lstStyle>
          <a:p>
            <a:r>
              <a:rPr lang="en-US" noProof="0" smtClean="0"/>
              <a:t>Click to edit Master title style</a:t>
            </a:r>
            <a:endParaRPr lang="en-US" noProof="0"/>
          </a:p>
        </p:txBody>
      </p:sp>
      <p:sp>
        <p:nvSpPr>
          <p:cNvPr id="9" name="Text Placeholder 3">
            <a:extLst>
              <a:ext uri="{FF2B5EF4-FFF2-40B4-BE49-F238E27FC236}">
                <a16:creationId xmlns:a16="http://schemas.microsoft.com/office/drawing/2014/main" xmlns="" id="{17BC8A51-D50F-4F98-9402-8FF90BD2D1BE}"/>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10" name="Content Placeholder 2">
            <a:extLst>
              <a:ext uri="{FF2B5EF4-FFF2-40B4-BE49-F238E27FC236}">
                <a16:creationId xmlns:a16="http://schemas.microsoft.com/office/drawing/2014/main" xmlns="" id="{3AE79E65-3D1E-4444-9BD4-8578BF0C6484}"/>
              </a:ext>
            </a:extLst>
          </p:cNvPr>
          <p:cNvSpPr>
            <a:spLocks noGrp="1"/>
          </p:cNvSpPr>
          <p:nvPr>
            <p:ph idx="1"/>
          </p:nvPr>
        </p:nvSpPr>
        <p:spPr>
          <a:xfrm>
            <a:off x="3887391" y="457201"/>
            <a:ext cx="4629150" cy="5403850"/>
          </a:xfrm>
        </p:spPr>
        <p:txBody>
          <a:bodyPr>
            <a:normAutofit/>
          </a:bodyPr>
          <a:lstStyle>
            <a:lvl1pPr>
              <a:defRPr sz="2400">
                <a:solidFill>
                  <a:schemeClr val="bg2"/>
                </a:solidFill>
              </a:defRPr>
            </a:lvl1pPr>
            <a:lvl2pPr>
              <a:defRPr sz="2000">
                <a:solidFill>
                  <a:schemeClr val="bg2"/>
                </a:solidFill>
              </a:defRPr>
            </a:lvl2pPr>
            <a:lvl3pPr>
              <a:defRPr sz="1800">
                <a:solidFill>
                  <a:schemeClr val="bg2"/>
                </a:solidFill>
              </a:defRPr>
            </a:lvl3pPr>
            <a:lvl4pPr>
              <a:defRPr sz="1600">
                <a:solidFill>
                  <a:schemeClr val="bg2"/>
                </a:solidFill>
              </a:defRPr>
            </a:lvl4pPr>
            <a:lvl5pPr>
              <a:defRPr sz="1600">
                <a:solidFill>
                  <a:schemeClr val="bg2"/>
                </a:solidFill>
              </a:defRPr>
            </a:lvl5pPr>
            <a:lvl6pPr>
              <a:defRPr sz="2000"/>
            </a:lvl6pPr>
            <a:lvl7pPr>
              <a:defRPr sz="2000"/>
            </a:lvl7pPr>
            <a:lvl8pPr>
              <a:defRPr sz="2000"/>
            </a:lvl8pPr>
            <a:lvl9pPr>
              <a:defRPr sz="20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Tree>
    <p:extLst>
      <p:ext uri="{BB962C8B-B14F-4D97-AF65-F5344CB8AC3E}">
        <p14:creationId xmlns:p14="http://schemas.microsoft.com/office/powerpoint/2010/main" val="2127999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A16E3F0B-343E-4C97-A8D6-C47FCC915F74}"/>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itle 1">
            <a:extLst>
              <a:ext uri="{FF2B5EF4-FFF2-40B4-BE49-F238E27FC236}">
                <a16:creationId xmlns:a16="http://schemas.microsoft.com/office/drawing/2014/main" xmlns="" id="{8A02905C-2C7D-4445-B47F-3EBBA44657F7}"/>
              </a:ext>
            </a:extLst>
          </p:cNvPr>
          <p:cNvSpPr>
            <a:spLocks noGrp="1"/>
          </p:cNvSpPr>
          <p:nvPr>
            <p:ph type="title"/>
          </p:nvPr>
        </p:nvSpPr>
        <p:spPr>
          <a:xfrm>
            <a:off x="629841" y="457200"/>
            <a:ext cx="2949178" cy="1600200"/>
          </a:xfrm>
        </p:spPr>
        <p:txBody>
          <a:bodyPr anchor="b"/>
          <a:lstStyle>
            <a:lvl1pPr>
              <a:defRPr sz="3200"/>
            </a:lvl1pPr>
          </a:lstStyle>
          <a:p>
            <a:r>
              <a:rPr lang="en-US" noProof="0" smtClean="0"/>
              <a:t>Click to edit Master title style</a:t>
            </a:r>
            <a:endParaRPr lang="en-US" noProof="0"/>
          </a:p>
        </p:txBody>
      </p:sp>
      <p:sp>
        <p:nvSpPr>
          <p:cNvPr id="9" name="Text Placeholder 3">
            <a:extLst>
              <a:ext uri="{FF2B5EF4-FFF2-40B4-BE49-F238E27FC236}">
                <a16:creationId xmlns:a16="http://schemas.microsoft.com/office/drawing/2014/main" xmlns="" id="{17BC8A51-D50F-4F98-9402-8FF90BD2D1BE}"/>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Click to edit Master text styles</a:t>
            </a:r>
          </a:p>
        </p:txBody>
      </p:sp>
      <p:sp>
        <p:nvSpPr>
          <p:cNvPr id="11" name="Picture Placeholder 2">
            <a:extLst>
              <a:ext uri="{FF2B5EF4-FFF2-40B4-BE49-F238E27FC236}">
                <a16:creationId xmlns:a16="http://schemas.microsoft.com/office/drawing/2014/main" xmlns="" id="{1D23A006-AC57-4A0B-BC20-6D226A80CC78}"/>
              </a:ext>
            </a:extLst>
          </p:cNvPr>
          <p:cNvSpPr>
            <a:spLocks noGrp="1"/>
          </p:cNvSpPr>
          <p:nvPr>
            <p:ph type="pic" idx="1"/>
          </p:nvPr>
        </p:nvSpPr>
        <p:spPr>
          <a:xfrm>
            <a:off x="3887391" y="457201"/>
            <a:ext cx="4629150" cy="5403850"/>
          </a:xfrm>
        </p:spPr>
        <p:txBody>
          <a:bodyPr>
            <a:normAutofit/>
          </a:bodyPr>
          <a:lstStyle>
            <a:lvl1pPr marL="0" indent="0">
              <a:buNone/>
              <a:defRPr sz="24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dirty="0" smtClean="0"/>
              <a:t>Click icon to add picture</a:t>
            </a:r>
            <a:endParaRPr lang="en-US" noProof="0" dirty="0"/>
          </a:p>
        </p:txBody>
      </p:sp>
    </p:spTree>
    <p:extLst>
      <p:ext uri="{BB962C8B-B14F-4D97-AF65-F5344CB8AC3E}">
        <p14:creationId xmlns:p14="http://schemas.microsoft.com/office/powerpoint/2010/main" val="2585305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F05564D-C546-470F-B93C-274AA86CE01F}"/>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7215E379-3C1C-4942-917E-02E25E8CB910}"/>
              </a:ext>
            </a:extLst>
          </p:cNvPr>
          <p:cNvSpPr>
            <a:spLocks noGrp="1"/>
          </p:cNvSpPr>
          <p:nvPr>
            <p:ph type="title"/>
          </p:nvPr>
        </p:nvSpPr>
        <p:spPr>
          <a:xfrm>
            <a:off x="628650" y="365127"/>
            <a:ext cx="7886700" cy="652969"/>
          </a:xfrm>
        </p:spPr>
        <p:txBody>
          <a:bodyPr/>
          <a:lstStyle/>
          <a:p>
            <a:r>
              <a:rPr lang="en-US" noProof="0" smtClean="0"/>
              <a:t>Click to edit Master title style</a:t>
            </a:r>
            <a:endParaRPr lang="en-US" noProof="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
        <p:nvSpPr>
          <p:cNvPr id="8" name="Text Placeholder 7">
            <a:extLst>
              <a:ext uri="{FF2B5EF4-FFF2-40B4-BE49-F238E27FC236}">
                <a16:creationId xmlns:a16="http://schemas.microsoft.com/office/drawing/2014/main" xmlns="" id="{FE102DC0-E499-4C34-9CD9-CDABF71081B3}"/>
              </a:ext>
            </a:extLst>
          </p:cNvPr>
          <p:cNvSpPr>
            <a:spLocks noGrp="1"/>
          </p:cNvSpPr>
          <p:nvPr>
            <p:ph type="body" sz="quarter" idx="13"/>
          </p:nvPr>
        </p:nvSpPr>
        <p:spPr>
          <a:xfrm>
            <a:off x="1103115" y="2355058"/>
            <a:ext cx="6937772" cy="2147887"/>
          </a:xfrm>
        </p:spPr>
        <p:txBody>
          <a:bodyPr anchor="ctr">
            <a:normAutofit/>
          </a:bodyPr>
          <a:lstStyle>
            <a:lvl1pPr marL="0" indent="0" algn="ctr">
              <a:buNone/>
              <a:defRPr sz="6000"/>
            </a:lvl1pPr>
          </a:lstStyle>
          <a:p>
            <a:pPr lvl="0"/>
            <a:r>
              <a:rPr lang="en-US" noProof="0" smtClean="0"/>
              <a:t>Click to edit Master text styles</a:t>
            </a:r>
          </a:p>
        </p:txBody>
      </p:sp>
    </p:spTree>
    <p:extLst>
      <p:ext uri="{BB962C8B-B14F-4D97-AF65-F5344CB8AC3E}">
        <p14:creationId xmlns:p14="http://schemas.microsoft.com/office/powerpoint/2010/main" val="8839916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F05564D-C546-470F-B93C-274AA86CE01F}"/>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2" name="Title 1">
            <a:extLst>
              <a:ext uri="{FF2B5EF4-FFF2-40B4-BE49-F238E27FC236}">
                <a16:creationId xmlns:a16="http://schemas.microsoft.com/office/drawing/2014/main" xmlns="" id="{7215E379-3C1C-4942-917E-02E25E8CB910}"/>
              </a:ext>
            </a:extLst>
          </p:cNvPr>
          <p:cNvSpPr>
            <a:spLocks noGrp="1"/>
          </p:cNvSpPr>
          <p:nvPr>
            <p:ph type="title"/>
          </p:nvPr>
        </p:nvSpPr>
        <p:spPr>
          <a:xfrm>
            <a:off x="628650" y="365127"/>
            <a:ext cx="7886700" cy="652969"/>
          </a:xfrm>
        </p:spPr>
        <p:txBody>
          <a:bodyPr/>
          <a:lstStyle/>
          <a:p>
            <a:r>
              <a:rPr lang="en-US" noProof="0" smtClean="0"/>
              <a:t>Click to edit Master title style</a:t>
            </a:r>
            <a:endParaRPr lang="en-US" noProof="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Tree>
    <p:extLst>
      <p:ext uri="{BB962C8B-B14F-4D97-AF65-F5344CB8AC3E}">
        <p14:creationId xmlns:p14="http://schemas.microsoft.com/office/powerpoint/2010/main" val="28545300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D9E60A5F-CE74-4F00-A5C2-F9742DDFFF1F}"/>
              </a:ext>
            </a:extLst>
          </p:cNvPr>
          <p:cNvSpPr/>
          <p:nvPr/>
        </p:nvSpPr>
        <p:spPr>
          <a:xfrm>
            <a:off x="0" y="0"/>
            <a:ext cx="9144000" cy="6858000"/>
          </a:xfrm>
          <a:prstGeom prst="rect">
            <a:avLst/>
          </a:prstGeom>
          <a:gradFill flip="none" rotWithShape="1">
            <a:gsLst>
              <a:gs pos="0">
                <a:schemeClr val="accent2"/>
              </a:gs>
              <a:gs pos="34000">
                <a:srgbClr val="0F1722"/>
              </a:gs>
              <a:gs pos="69000">
                <a:srgbClr val="0F1722"/>
              </a:gs>
              <a:gs pos="100000">
                <a:schemeClr val="accent5"/>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noProof="0" dirty="0"/>
          </a:p>
        </p:txBody>
      </p:sp>
      <p:sp>
        <p:nvSpPr>
          <p:cNvPr id="3" name="Date Placeholder 2">
            <a:extLst>
              <a:ext uri="{FF2B5EF4-FFF2-40B4-BE49-F238E27FC236}">
                <a16:creationId xmlns:a16="http://schemas.microsoft.com/office/drawing/2014/main" xmlns="" id="{046047C4-77C4-4E19-8DD7-2ED3165B7637}"/>
              </a:ext>
            </a:extLst>
          </p:cNvPr>
          <p:cNvSpPr>
            <a:spLocks noGrp="1"/>
          </p:cNvSpPr>
          <p:nvPr>
            <p:ph type="dt" sz="half" idx="10"/>
          </p:nvPr>
        </p:nvSpPr>
        <p:spPr/>
        <p:txBody>
          <a:bodyPr/>
          <a:lstStyle/>
          <a:p>
            <a:fld id="{1797EC12-FB83-466C-B832-70DF9ED9D525}" type="datetimeFigureOut">
              <a:rPr lang="en-US" smtClean="0"/>
              <a:pPr/>
              <a:t>9/17/2019</a:t>
            </a:fld>
            <a:endParaRPr lang="en-US" dirty="0"/>
          </a:p>
        </p:txBody>
      </p:sp>
      <p:sp>
        <p:nvSpPr>
          <p:cNvPr id="4" name="Footer Placeholder 3">
            <a:extLst>
              <a:ext uri="{FF2B5EF4-FFF2-40B4-BE49-F238E27FC236}">
                <a16:creationId xmlns:a16="http://schemas.microsoft.com/office/drawing/2014/main" xmlns="" id="{D250B5CF-1C4F-4BA2-8E78-5F48C92A9DA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xmlns="" id="{714C6A0A-8A9D-47A1-97DA-BB494915175B}"/>
              </a:ext>
            </a:extLst>
          </p:cNvPr>
          <p:cNvSpPr>
            <a:spLocks noGrp="1"/>
          </p:cNvSpPr>
          <p:nvPr>
            <p:ph type="sldNum" sz="quarter" idx="12"/>
          </p:nvPr>
        </p:nvSpPr>
        <p:spPr/>
        <p:txBody>
          <a:bodyPr/>
          <a:lstStyle/>
          <a:p>
            <a:fld id="{EACF30F5-EB51-4AF6-8BAF-62F85CE98DEF}" type="slidenum">
              <a:rPr lang="en-US" smtClean="0"/>
              <a:pPr/>
              <a:t>‹#›</a:t>
            </a:fld>
            <a:endParaRPr lang="en-US" dirty="0"/>
          </a:p>
        </p:txBody>
      </p:sp>
    </p:spTree>
    <p:extLst>
      <p:ext uri="{BB962C8B-B14F-4D97-AF65-F5344CB8AC3E}">
        <p14:creationId xmlns:p14="http://schemas.microsoft.com/office/powerpoint/2010/main" val="2231715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967058B-89E0-4460-AB21-21747CB3A118}"/>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noProof="0" smtClean="0"/>
              <a:t>Click to edit Master title style</a:t>
            </a:r>
            <a:endParaRPr lang="en-US" noProof="0"/>
          </a:p>
        </p:txBody>
      </p:sp>
      <p:sp>
        <p:nvSpPr>
          <p:cNvPr id="3" name="Text Placeholder 2">
            <a:extLst>
              <a:ext uri="{FF2B5EF4-FFF2-40B4-BE49-F238E27FC236}">
                <a16:creationId xmlns:a16="http://schemas.microsoft.com/office/drawing/2014/main" xmlns="" id="{7201C5EB-04D6-4050-930C-5F6907528D7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a:extLst>
              <a:ext uri="{FF2B5EF4-FFF2-40B4-BE49-F238E27FC236}">
                <a16:creationId xmlns:a16="http://schemas.microsoft.com/office/drawing/2014/main" xmlns="" id="{A732220F-109C-4A57-81E9-C6279EDA1374}"/>
              </a:ext>
            </a:extLst>
          </p:cNvPr>
          <p:cNvSpPr>
            <a:spLocks noGrp="1"/>
          </p:cNvSpPr>
          <p:nvPr>
            <p:ph type="dt" sz="half" idx="2"/>
          </p:nvPr>
        </p:nvSpPr>
        <p:spPr>
          <a:xfrm>
            <a:off x="7512627" y="5878720"/>
            <a:ext cx="1002723" cy="298800"/>
          </a:xfrm>
          <a:prstGeom prst="rect">
            <a:avLst/>
          </a:prstGeom>
        </p:spPr>
        <p:txBody>
          <a:bodyPr vert="horz" lIns="0" tIns="0" rIns="0" bIns="0" rtlCol="0" anchor="ctr"/>
          <a:lstStyle>
            <a:lvl1pPr algn="r">
              <a:defRPr sz="1000">
                <a:solidFill>
                  <a:schemeClr val="bg1">
                    <a:lumMod val="50000"/>
                    <a:lumOff val="50000"/>
                  </a:schemeClr>
                </a:solidFill>
              </a:defRPr>
            </a:lvl1pPr>
          </a:lstStyle>
          <a:p>
            <a:fld id="{1797EC12-FB83-466C-B832-70DF9ED9D525}" type="datetimeFigureOut">
              <a:rPr lang="en-US" smtClean="0"/>
              <a:pPr/>
              <a:t>9/17/2019</a:t>
            </a:fld>
            <a:endParaRPr lang="en-US" dirty="0"/>
          </a:p>
        </p:txBody>
      </p:sp>
      <p:sp>
        <p:nvSpPr>
          <p:cNvPr id="5" name="Footer Placeholder 4">
            <a:extLst>
              <a:ext uri="{FF2B5EF4-FFF2-40B4-BE49-F238E27FC236}">
                <a16:creationId xmlns:a16="http://schemas.microsoft.com/office/drawing/2014/main" xmlns="" id="{0A25404F-F26F-42E5-BA15-C0373FC1CF2B}"/>
              </a:ext>
            </a:extLst>
          </p:cNvPr>
          <p:cNvSpPr>
            <a:spLocks noGrp="1"/>
          </p:cNvSpPr>
          <p:nvPr>
            <p:ph type="ftr" sz="quarter" idx="3"/>
          </p:nvPr>
        </p:nvSpPr>
        <p:spPr>
          <a:xfrm>
            <a:off x="877470" y="5878720"/>
            <a:ext cx="2186800" cy="298800"/>
          </a:xfrm>
          <a:prstGeom prst="rect">
            <a:avLst/>
          </a:prstGeom>
        </p:spPr>
        <p:txBody>
          <a:bodyPr vert="horz" lIns="91440" tIns="45720" rIns="91440" bIns="45720" rtlCol="0" anchor="ctr"/>
          <a:lstStyle>
            <a:lvl1pPr algn="l">
              <a:defRPr sz="1000">
                <a:solidFill>
                  <a:schemeClr val="bg1">
                    <a:lumMod val="50000"/>
                    <a:lumOff val="50000"/>
                  </a:schemeClr>
                </a:solidFill>
              </a:defRPr>
            </a:lvl1pPr>
          </a:lstStyle>
          <a:p>
            <a:endParaRPr lang="en-US" dirty="0"/>
          </a:p>
        </p:txBody>
      </p:sp>
      <p:sp>
        <p:nvSpPr>
          <p:cNvPr id="6" name="Slide Number Placeholder 5">
            <a:extLst>
              <a:ext uri="{FF2B5EF4-FFF2-40B4-BE49-F238E27FC236}">
                <a16:creationId xmlns:a16="http://schemas.microsoft.com/office/drawing/2014/main" xmlns="" id="{41725174-FA04-488F-9F0C-3CD1D1483FA9}"/>
              </a:ext>
            </a:extLst>
          </p:cNvPr>
          <p:cNvSpPr>
            <a:spLocks noGrp="1"/>
          </p:cNvSpPr>
          <p:nvPr>
            <p:ph type="sldNum" sz="quarter" idx="4"/>
          </p:nvPr>
        </p:nvSpPr>
        <p:spPr>
          <a:xfrm>
            <a:off x="583982" y="5879657"/>
            <a:ext cx="265869" cy="297307"/>
          </a:xfrm>
          <a:prstGeom prst="rect">
            <a:avLst/>
          </a:prstGeom>
        </p:spPr>
        <p:txBody>
          <a:bodyPr vert="horz" lIns="91440" tIns="45720" rIns="91440" bIns="45720" rtlCol="0" anchor="ctr"/>
          <a:lstStyle>
            <a:lvl1pPr algn="ctr">
              <a:defRPr sz="1000">
                <a:solidFill>
                  <a:schemeClr val="bg2"/>
                </a:solidFill>
              </a:defRPr>
            </a:lvl1pPr>
          </a:lstStyle>
          <a:p>
            <a:fld id="{EACF30F5-EB51-4AF6-8BAF-62F85CE98DEF}" type="slidenum">
              <a:rPr lang="en-US" smtClean="0"/>
              <a:pPr/>
              <a:t>‹#›</a:t>
            </a:fld>
            <a:endParaRPr lang="en-US" dirty="0"/>
          </a:p>
        </p:txBody>
      </p:sp>
      <p:sp>
        <p:nvSpPr>
          <p:cNvPr id="7" name="Oval 6">
            <a:extLst>
              <a:ext uri="{FF2B5EF4-FFF2-40B4-BE49-F238E27FC236}">
                <a16:creationId xmlns:a16="http://schemas.microsoft.com/office/drawing/2014/main" xmlns="" id="{7FEF1588-F385-48F3-800A-554A9423E77A}"/>
              </a:ext>
            </a:extLst>
          </p:cNvPr>
          <p:cNvSpPr/>
          <p:nvPr/>
        </p:nvSpPr>
        <p:spPr>
          <a:xfrm>
            <a:off x="606983" y="5879656"/>
            <a:ext cx="212598" cy="283464"/>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0" name="Straight Connector 9">
            <a:extLst>
              <a:ext uri="{FF2B5EF4-FFF2-40B4-BE49-F238E27FC236}">
                <a16:creationId xmlns:a16="http://schemas.microsoft.com/office/drawing/2014/main" xmlns="" id="{440B0943-F568-4674-8FA4-B435B1E466AF}"/>
              </a:ext>
            </a:extLst>
          </p:cNvPr>
          <p:cNvCxnSpPr/>
          <p:nvPr/>
        </p:nvCxnSpPr>
        <p:spPr>
          <a:xfrm>
            <a:off x="8685000" y="6020920"/>
            <a:ext cx="459000" cy="0"/>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62DE7FD5-7941-43A1-8663-42AE40546A4F}"/>
              </a:ext>
            </a:extLst>
          </p:cNvPr>
          <p:cNvSpPr/>
          <p:nvPr/>
        </p:nvSpPr>
        <p:spPr>
          <a:xfrm>
            <a:off x="8599922" y="5966056"/>
            <a:ext cx="82296" cy="109728"/>
          </a:xfrm>
          <a:prstGeom prst="ellipse">
            <a:avLst/>
          </a:prstGeom>
          <a:noFill/>
          <a:ln w="6350">
            <a:solidFill>
              <a:schemeClr val="bg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3" name="Straight Connector 12">
            <a:extLst>
              <a:ext uri="{FF2B5EF4-FFF2-40B4-BE49-F238E27FC236}">
                <a16:creationId xmlns:a16="http://schemas.microsoft.com/office/drawing/2014/main" xmlns="" id="{97791EE5-EF06-4BF8-84C6-EC24114E73F5}"/>
              </a:ext>
            </a:extLst>
          </p:cNvPr>
          <p:cNvCxnSpPr>
            <a:cxnSpLocks/>
          </p:cNvCxnSpPr>
          <p:nvPr/>
        </p:nvCxnSpPr>
        <p:spPr>
          <a:xfrm flipV="1">
            <a:off x="0" y="6020920"/>
            <a:ext cx="602456" cy="468"/>
          </a:xfrm>
          <a:prstGeom prst="line">
            <a:avLst/>
          </a:prstGeom>
          <a:ln>
            <a:solidFill>
              <a:schemeClr val="bg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8611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Lst>
  <p:txStyles>
    <p:titleStyle>
      <a:lvl1pPr algn="l" defTabSz="914400" rtl="0" eaLnBrk="1" latinLnBrk="0" hangingPunct="1">
        <a:lnSpc>
          <a:spcPct val="90000"/>
        </a:lnSpc>
        <a:spcBef>
          <a:spcPct val="0"/>
        </a:spcBef>
        <a:buNone/>
        <a:defRPr sz="3600" b="1"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27" userDrawn="1">
          <p15:clr>
            <a:srgbClr val="F26B43"/>
          </p15:clr>
        </p15:guide>
        <p15:guide id="2" pos="7174" userDrawn="1">
          <p15:clr>
            <a:srgbClr val="F26B43"/>
          </p15:clr>
        </p15:guide>
        <p15:guide id="3" pos="506" userDrawn="1">
          <p15:clr>
            <a:srgbClr val="F26B43"/>
          </p15:clr>
        </p15:guide>
        <p15:guide id="4" orient="horz" pos="3793" userDrawn="1">
          <p15:clr>
            <a:srgbClr val="F26B43"/>
          </p15:clr>
        </p15:guide>
        <p15:guide id="5" pos="3840" userDrawn="1">
          <p15:clr>
            <a:srgbClr val="F26B43"/>
          </p15:clr>
        </p15:guide>
        <p15:guide id="6" orient="horz" pos="2160" userDrawn="1">
          <p15:clr>
            <a:srgbClr val="F26B43"/>
          </p15:clr>
        </p15:guide>
        <p15:guide id="7" pos="3318" userDrawn="1">
          <p15:clr>
            <a:srgbClr val="F26B43"/>
          </p15:clr>
        </p15:guide>
        <p15:guide id="8" pos="436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55700" y="533400"/>
            <a:ext cx="6858000" cy="1786094"/>
          </a:xfrm>
        </p:spPr>
        <p:txBody>
          <a:bodyPr/>
          <a:lstStyle/>
          <a:p>
            <a:r>
              <a:rPr lang="en-US" dirty="0" smtClean="0">
                <a:latin typeface="Times New Roman" pitchFamily="18" charset="0"/>
                <a:cs typeface="Times New Roman" pitchFamily="18" charset="0"/>
              </a:rPr>
              <a:t>The Civil Rights Movement.</a:t>
            </a:r>
            <a:endParaRPr lang="en-US" dirty="0">
              <a:latin typeface="Times New Roman" pitchFamily="18" charset="0"/>
              <a:cs typeface="Times New Roman" pitchFamily="18" charset="0"/>
            </a:endParaRPr>
          </a:p>
        </p:txBody>
      </p:sp>
      <p:sp>
        <p:nvSpPr>
          <p:cNvPr id="6" name="Subtitle 5"/>
          <p:cNvSpPr>
            <a:spLocks noGrp="1"/>
          </p:cNvSpPr>
          <p:nvPr>
            <p:ph type="subTitle" idx="1"/>
          </p:nvPr>
        </p:nvSpPr>
        <p:spPr>
          <a:xfrm>
            <a:off x="990600" y="2438400"/>
            <a:ext cx="6858000" cy="459798"/>
          </a:xfrm>
        </p:spPr>
        <p:txBody>
          <a:bodyPr/>
          <a:lstStyle/>
          <a:p>
            <a:r>
              <a:rPr lang="en-US" dirty="0" smtClean="0">
                <a:latin typeface="Times New Roman" pitchFamily="18" charset="0"/>
                <a:cs typeface="Times New Roman" pitchFamily="18" charset="0"/>
              </a:rPr>
              <a:t>Martin Luther King Jr.</a:t>
            </a:r>
            <a:endParaRPr lang="en-US" dirty="0">
              <a:latin typeface="Times New Roman" pitchFamily="18" charset="0"/>
              <a:cs typeface="Times New Roman" pitchFamily="18" charset="0"/>
            </a:endParaRPr>
          </a:p>
        </p:txBody>
      </p:sp>
      <p:sp>
        <p:nvSpPr>
          <p:cNvPr id="2" name="TextBox 1"/>
          <p:cNvSpPr txBox="1"/>
          <p:nvPr/>
        </p:nvSpPr>
        <p:spPr>
          <a:xfrm>
            <a:off x="3048000" y="3352800"/>
            <a:ext cx="3352800" cy="369332"/>
          </a:xfrm>
          <a:prstGeom prst="rect">
            <a:avLst/>
          </a:prstGeom>
          <a:noFill/>
        </p:spPr>
        <p:txBody>
          <a:bodyPr wrap="square" rtlCol="0">
            <a:spAutoFit/>
          </a:bodyPr>
          <a:lstStyle/>
          <a:p>
            <a:pPr algn="ctr"/>
            <a:r>
              <a:rPr lang="en-US" dirty="0" smtClean="0"/>
              <a:t>Institution Affiliation</a:t>
            </a:r>
            <a:endParaRPr lang="en-US" dirty="0"/>
          </a:p>
        </p:txBody>
      </p:sp>
      <p:sp>
        <p:nvSpPr>
          <p:cNvPr id="4" name="TextBox 3"/>
          <p:cNvSpPr txBox="1"/>
          <p:nvPr/>
        </p:nvSpPr>
        <p:spPr>
          <a:xfrm>
            <a:off x="3048000" y="3962400"/>
            <a:ext cx="3429000" cy="381000"/>
          </a:xfrm>
          <a:prstGeom prst="rect">
            <a:avLst/>
          </a:prstGeom>
          <a:noFill/>
        </p:spPr>
        <p:txBody>
          <a:bodyPr wrap="square" rtlCol="0">
            <a:spAutoFit/>
          </a:bodyPr>
          <a:lstStyle/>
          <a:p>
            <a:pPr algn="ctr"/>
            <a:r>
              <a:rPr lang="en-US" dirty="0" smtClean="0"/>
              <a:t>Name</a:t>
            </a:r>
            <a:endParaRPr lang="en-US" dirty="0"/>
          </a:p>
        </p:txBody>
      </p:sp>
      <p:sp>
        <p:nvSpPr>
          <p:cNvPr id="7" name="TextBox 6"/>
          <p:cNvSpPr txBox="1"/>
          <p:nvPr/>
        </p:nvSpPr>
        <p:spPr>
          <a:xfrm>
            <a:off x="3619500" y="4608036"/>
            <a:ext cx="2209800" cy="369332"/>
          </a:xfrm>
          <a:prstGeom prst="rect">
            <a:avLst/>
          </a:prstGeom>
          <a:noFill/>
        </p:spPr>
        <p:txBody>
          <a:bodyPr wrap="square" rtlCol="0">
            <a:spAutoFit/>
          </a:bodyPr>
          <a:lstStyle/>
          <a:p>
            <a:pPr algn="ctr"/>
            <a:r>
              <a:rPr lang="en-US" dirty="0" smtClean="0"/>
              <a:t>Course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Times New Roman" pitchFamily="18" charset="0"/>
                <a:cs typeface="Times New Roman" pitchFamily="18" charset="0"/>
              </a:rPr>
              <a:t>Impact on Civil Rights Movement.</a:t>
            </a:r>
            <a:endParaRPr lang="en-US" dirty="0">
              <a:latin typeface="Times New Roman" pitchFamily="18" charset="0"/>
              <a:cs typeface="Times New Roman" pitchFamily="18" charset="0"/>
            </a:endParaRPr>
          </a:p>
        </p:txBody>
      </p:sp>
      <p:sp>
        <p:nvSpPr>
          <p:cNvPr id="6" name="Text Placeholder 5"/>
          <p:cNvSpPr>
            <a:spLocks noGrp="1"/>
          </p:cNvSpPr>
          <p:nvPr>
            <p:ph type="body" sz="quarter" idx="13"/>
          </p:nvPr>
        </p:nvSpPr>
        <p:spPr>
          <a:xfrm>
            <a:off x="152400" y="914400"/>
            <a:ext cx="8839200" cy="5791200"/>
          </a:xfrm>
        </p:spPr>
        <p:txBody>
          <a:bodyPr>
            <a:normAutofit/>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Martin Luther King Jr. was a pastor cum civil rights activist. He did not shy away from criticizing the discrimination against African-Americans by the US government.</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Martin Luther mostly utilized the pulpit to air his views regarding the inhuman treatment Black Americans were subjected to.</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Luther was not contented with the lives his fellow African Americans were living.</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He believed that “The inseparable twin of racial injustice was economic injustice” Jackson (2013) . This fuelled his course for pursuing social equality.</a:t>
            </a:r>
            <a:endParaRPr lang="en-US" sz="28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Impact on Civil Rights Movement.</a:t>
            </a:r>
            <a:endParaRPr lang="en-US" dirty="0"/>
          </a:p>
        </p:txBody>
      </p:sp>
      <p:sp>
        <p:nvSpPr>
          <p:cNvPr id="3" name="Text Placeholder 2"/>
          <p:cNvSpPr>
            <a:spLocks noGrp="1"/>
          </p:cNvSpPr>
          <p:nvPr>
            <p:ph type="body" sz="quarter" idx="13"/>
          </p:nvPr>
        </p:nvSpPr>
        <p:spPr>
          <a:xfrm>
            <a:off x="381000" y="1295400"/>
            <a:ext cx="8382000" cy="5562600"/>
          </a:xfrm>
        </p:spPr>
        <p:txBody>
          <a:bodyPr>
            <a:normAutofit/>
          </a:bodyPr>
          <a:lstStyle/>
          <a:p>
            <a:pPr marL="857250" indent="-857250" algn="l">
              <a:buFont typeface="Arial" panose="020B0604020202020204" pitchFamily="34" charset="0"/>
              <a:buChar char="•"/>
            </a:pPr>
            <a:r>
              <a:rPr lang="en-US" sz="2400" dirty="0" smtClean="0">
                <a:latin typeface="Times New Roman" pitchFamily="18" charset="0"/>
                <a:cs typeface="Times New Roman" pitchFamily="18" charset="0"/>
              </a:rPr>
              <a:t>Luther labored to change the common belief that Back Americans did not deserve a better life. While growing up, he was not pleased by the living conditions of his fellow Africans.</a:t>
            </a:r>
          </a:p>
          <a:p>
            <a:pPr marL="857250" indent="-857250" algn="l">
              <a:buFont typeface="Arial" panose="020B0604020202020204" pitchFamily="34" charset="0"/>
              <a:buChar char="•"/>
            </a:pPr>
            <a:r>
              <a:rPr lang="en-US" sz="2400" dirty="0" smtClean="0">
                <a:latin typeface="Times New Roman" pitchFamily="18" charset="0"/>
                <a:cs typeface="Times New Roman" pitchFamily="18" charset="0"/>
              </a:rPr>
              <a:t>They lacked proper housing, were unemployed, lacked access to better health care services and uneducated.</a:t>
            </a:r>
          </a:p>
          <a:p>
            <a:pPr marL="857250" indent="-857250" algn="l">
              <a:buFont typeface="Arial" panose="020B0604020202020204" pitchFamily="34" charset="0"/>
              <a:buChar char="•"/>
            </a:pPr>
            <a:r>
              <a:rPr lang="en-US" sz="2400" dirty="0" smtClean="0">
                <a:latin typeface="Times New Roman" pitchFamily="18" charset="0"/>
                <a:cs typeface="Times New Roman" pitchFamily="18" charset="0"/>
              </a:rPr>
              <a:t>He used public meetings and church sermons to instill these ideals.</a:t>
            </a:r>
          </a:p>
          <a:p>
            <a:pPr marL="857250" indent="-857250" algn="l">
              <a:buFont typeface="Arial" panose="020B0604020202020204" pitchFamily="34" charset="0"/>
              <a:buChar char="•"/>
            </a:pPr>
            <a:r>
              <a:rPr lang="en-US" sz="2400" dirty="0" smtClean="0">
                <a:latin typeface="Times New Roman" pitchFamily="18" charset="0"/>
                <a:cs typeface="Times New Roman" pitchFamily="18" charset="0"/>
              </a:rPr>
              <a:t>He showed them that they were not inferior. They deserved what was enjoyed by the White Americans.</a:t>
            </a:r>
          </a:p>
          <a:p>
            <a:pPr marL="857250" indent="-857250" algn="l">
              <a:buFont typeface="Arial" panose="020B0604020202020204" pitchFamily="34" charset="0"/>
              <a:buChar char="•"/>
            </a:pPr>
            <a:r>
              <a:rPr lang="en-US" sz="2400" dirty="0" smtClean="0">
                <a:latin typeface="Times New Roman" pitchFamily="18" charset="0"/>
                <a:cs typeface="Times New Roman" pitchFamily="18" charset="0"/>
              </a:rPr>
              <a:t>He emulated his father and grandfather’s preaching and other preachers who inspired him to fight against the racial and economic inequality.</a:t>
            </a:r>
          </a:p>
          <a:p>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Impact on Civil Rights </a:t>
            </a:r>
            <a:r>
              <a:rPr lang="en-US" dirty="0" smtClean="0">
                <a:latin typeface="Times New Roman" pitchFamily="18" charset="0"/>
                <a:cs typeface="Times New Roman" pitchFamily="18" charset="0"/>
              </a:rPr>
              <a:t>Movement.</a:t>
            </a:r>
            <a:endParaRPr lang="en-US" dirty="0"/>
          </a:p>
        </p:txBody>
      </p:sp>
      <p:sp>
        <p:nvSpPr>
          <p:cNvPr id="3" name="Text Placeholder 2"/>
          <p:cNvSpPr>
            <a:spLocks noGrp="1"/>
          </p:cNvSpPr>
          <p:nvPr>
            <p:ph type="body" sz="quarter" idx="13"/>
          </p:nvPr>
        </p:nvSpPr>
        <p:spPr>
          <a:xfrm>
            <a:off x="228600" y="1066800"/>
            <a:ext cx="8610600" cy="5562600"/>
          </a:xfrm>
        </p:spPr>
        <p:txBody>
          <a:bodyPr>
            <a:normAutofit/>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King was convinced that social gospel had a promise of getting the basic necessitates of life and not just the freedom after death.</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He understood that for the society to be cohesive, it had to embrace diversity. </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He vehemently condemned the Vietnam war that was taking many Black American youth to go and fight. Most never came back.</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Numerous warnings from both fellow blacks and whites did not stop him. He was focused on his passion, to bring equality to both regardless of religious creed, race, age, social status or gender.</a:t>
            </a:r>
            <a:endParaRPr lang="en-US" sz="28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Impact on Civil Rights Movement</a:t>
            </a:r>
            <a:endParaRPr lang="en-US" dirty="0"/>
          </a:p>
        </p:txBody>
      </p:sp>
      <p:sp>
        <p:nvSpPr>
          <p:cNvPr id="3" name="Text Placeholder 2"/>
          <p:cNvSpPr>
            <a:spLocks noGrp="1"/>
          </p:cNvSpPr>
          <p:nvPr>
            <p:ph type="body" sz="quarter" idx="13"/>
          </p:nvPr>
        </p:nvSpPr>
        <p:spPr>
          <a:xfrm>
            <a:off x="304800" y="990600"/>
            <a:ext cx="8610600" cy="5638800"/>
          </a:xfrm>
        </p:spPr>
        <p:txBody>
          <a:bodyPr>
            <a:normAutofit lnSpcReduction="10000"/>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Martin Luther King Jr. was advocating for nonviolent movement.</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This is evident in his several demonstrations he organized especially the infamous “Bloody Sunday” </a:t>
            </a:r>
            <a:r>
              <a:rPr lang="en-US" sz="2800" dirty="0" err="1" smtClean="0">
                <a:latin typeface="Times New Roman" pitchFamily="18" charset="0"/>
                <a:cs typeface="Times New Roman" pitchFamily="18" charset="0"/>
              </a:rPr>
              <a:t>Fremon</a:t>
            </a:r>
            <a:r>
              <a:rPr lang="en-US" sz="2800" dirty="0" smtClean="0">
                <a:latin typeface="Times New Roman" pitchFamily="18" charset="0"/>
                <a:cs typeface="Times New Roman" pitchFamily="18" charset="0"/>
              </a:rPr>
              <a:t> (2000). The Alabama state police denied the protestors entry which led to many demonstrators being injured.</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He advised the demonstrators against reiterating though they were beaten and dispersed using teargases. The whole event was covered on television. </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The state later would offer protection on consecutive protests because they were not a threat to national security. The demonstrations were against the killing of a black American by the police.</a:t>
            </a:r>
            <a:endParaRPr lang="en-US" sz="28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Perception on National or Global Stage</a:t>
            </a:r>
            <a:endParaRPr lang="en-US" dirty="0"/>
          </a:p>
        </p:txBody>
      </p:sp>
      <p:sp>
        <p:nvSpPr>
          <p:cNvPr id="3" name="Text Placeholder 2"/>
          <p:cNvSpPr>
            <a:spLocks noGrp="1"/>
          </p:cNvSpPr>
          <p:nvPr>
            <p:ph type="body" sz="quarter" idx="13"/>
          </p:nvPr>
        </p:nvSpPr>
        <p:spPr>
          <a:xfrm>
            <a:off x="304800" y="990600"/>
            <a:ext cx="8610600" cy="5638800"/>
          </a:xfrm>
        </p:spPr>
        <p:txBody>
          <a:bodyPr>
            <a:normAutofit fontScale="92500"/>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King is not only recognized on both national and global platform for advocating for social equality of African Americans but also the rights of other global citizens.</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He supported the quest for Israel to exist as a country. According to King (1985) King says that, “The right for Israel to exist as a state in security cannot be contested.”</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This , he believed will be the greatest demonstration of global democracy.</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Few have criticized his stand for America’s involvement on behalf of Israel. Martin had emerged as a national leader who advocated for global pacifism.</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Most thought that he was overlooking the Palestinian persecution, which to the was similar to what he was advocating for in America.</a:t>
            </a:r>
            <a:endParaRPr lang="en-US" sz="28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Perception on National or Global Stage</a:t>
            </a:r>
            <a:endParaRPr lang="en-US" dirty="0"/>
          </a:p>
        </p:txBody>
      </p:sp>
      <p:sp>
        <p:nvSpPr>
          <p:cNvPr id="3" name="Text Placeholder 2"/>
          <p:cNvSpPr>
            <a:spLocks noGrp="1"/>
          </p:cNvSpPr>
          <p:nvPr>
            <p:ph type="body" sz="quarter" idx="13"/>
          </p:nvPr>
        </p:nvSpPr>
        <p:spPr>
          <a:xfrm>
            <a:off x="304800" y="1524000"/>
            <a:ext cx="8458200" cy="5181600"/>
          </a:xfrm>
        </p:spPr>
        <p:txBody>
          <a:bodyPr>
            <a:normAutofit fontScale="92500" lnSpcReduction="10000"/>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King’s criticism to the Vietnam war gained a global audience. He acted as a voice of those who were against the American invasion.</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Reportedly, there was great casualty on both fronts, America and Vietnam. The war had a negative economic impact to the American taxpayers.</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This state worsened issues on the side of the poor Black Americans. The jobs and economic freedom they had envisioned was on the brink of collapsing.</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Vietnam was a poor country and the war made things unbearable for the poor Vietnamese population. </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The international community was in support of Martin. Back home, the Poor blacks contributed funds to aid in the requirements for his campaign.</a:t>
            </a:r>
          </a:p>
          <a:p>
            <a:pPr algn="l">
              <a:buFont typeface="Wingdings" pitchFamily="2" charset="2"/>
              <a:buChar char="§"/>
            </a:pPr>
            <a:endParaRPr lang="en-US" sz="28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 US influence as a Superpower</a:t>
            </a:r>
            <a:endParaRPr lang="en-US" dirty="0"/>
          </a:p>
        </p:txBody>
      </p:sp>
      <p:sp>
        <p:nvSpPr>
          <p:cNvPr id="3" name="Text Placeholder 2"/>
          <p:cNvSpPr>
            <a:spLocks noGrp="1"/>
          </p:cNvSpPr>
          <p:nvPr>
            <p:ph type="body" sz="quarter" idx="13"/>
          </p:nvPr>
        </p:nvSpPr>
        <p:spPr>
          <a:xfrm>
            <a:off x="304800" y="1295400"/>
            <a:ext cx="8458200" cy="5562600"/>
          </a:xfrm>
        </p:spPr>
        <p:txBody>
          <a:bodyPr>
            <a:normAutofit fontScale="92500" lnSpcReduction="10000"/>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The efforts by Martin Luther King Jr. awakened the international community about the persecutions African Americans were undergoing long after the ban on slavery.</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His movement brought the American government to a realization that it was not business as usual.</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With reputation to protect, as the world most diverse and democratically advanced nation. It had to move with speed to address the concerns.</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Martin encouraged many Africans to fight the White oppression. They were inspired and came to know that they equally were human and deserved decency in the manner in which they were treated.</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 America acted as an example for other countries to emulate.</a:t>
            </a:r>
          </a:p>
          <a:p>
            <a:pPr algn="l"/>
            <a:endParaRPr lang="en-US" sz="2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latin typeface="Times New Roman" pitchFamily="18" charset="0"/>
                <a:cs typeface="Times New Roman" pitchFamily="18" charset="0"/>
              </a:rPr>
              <a:t>Progressive Impact of the Movement</a:t>
            </a:r>
            <a:endParaRPr lang="en-US" dirty="0"/>
          </a:p>
        </p:txBody>
      </p:sp>
      <p:sp>
        <p:nvSpPr>
          <p:cNvPr id="3" name="Text Placeholder 2"/>
          <p:cNvSpPr>
            <a:spLocks noGrp="1"/>
          </p:cNvSpPr>
          <p:nvPr>
            <p:ph type="body" sz="quarter" idx="13"/>
          </p:nvPr>
        </p:nvSpPr>
        <p:spPr>
          <a:xfrm>
            <a:off x="152400" y="990600"/>
            <a:ext cx="8763000" cy="5715000"/>
          </a:xfrm>
        </p:spPr>
        <p:txBody>
          <a:bodyPr>
            <a:normAutofit/>
          </a:bodyPr>
          <a:lstStyle/>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The nonviolent movement soon became popular. Many African Americans became aware of their rights and begun to fight fore them.</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One popular incident called the Rosa Parks bus incident </a:t>
            </a:r>
            <a:r>
              <a:rPr lang="en-US" sz="2800" dirty="0" err="1" smtClean="0">
                <a:latin typeface="Times New Roman" pitchFamily="18" charset="0"/>
                <a:cs typeface="Times New Roman" pitchFamily="18" charset="0"/>
              </a:rPr>
              <a:t>Fremon</a:t>
            </a:r>
            <a:r>
              <a:rPr lang="en-US" sz="2800" dirty="0" smtClean="0">
                <a:latin typeface="Times New Roman" pitchFamily="18" charset="0"/>
                <a:cs typeface="Times New Roman" pitchFamily="18" charset="0"/>
              </a:rPr>
              <a:t> (2000). Two women declined to offer their seats in a bus as the state law required of them.</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This followed arrests and court cases. The case was to be ruled in their favor which saw the segregation law dropped.</a:t>
            </a:r>
          </a:p>
          <a:p>
            <a:pPr marL="457200" indent="-457200" algn="l">
              <a:buFont typeface="Arial" panose="020B0604020202020204" pitchFamily="34" charset="0"/>
              <a:buChar char="•"/>
            </a:pPr>
            <a:r>
              <a:rPr lang="en-US" sz="2800" dirty="0" smtClean="0">
                <a:latin typeface="Times New Roman" pitchFamily="18" charset="0"/>
                <a:cs typeface="Times New Roman" pitchFamily="18" charset="0"/>
              </a:rPr>
              <a:t>This can be attributed to Martin Luther King Jr. who inspired his fellow Africans to stand for their rights because if they did not, nobody would have done so.</a:t>
            </a:r>
            <a:endParaRPr lang="en-US" sz="28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886700" cy="652969"/>
          </a:xfrm>
        </p:spPr>
        <p:txBody>
          <a:bodyPr/>
          <a:lstStyle/>
          <a:p>
            <a:pPr algn="ctr"/>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Text Placeholder 2"/>
          <p:cNvSpPr>
            <a:spLocks noGrp="1"/>
          </p:cNvSpPr>
          <p:nvPr>
            <p:ph type="body" sz="quarter" idx="13"/>
          </p:nvPr>
        </p:nvSpPr>
        <p:spPr>
          <a:xfrm>
            <a:off x="381000" y="914400"/>
            <a:ext cx="8382000" cy="5715000"/>
          </a:xfrm>
        </p:spPr>
        <p:txBody>
          <a:bodyPr>
            <a:normAutofit/>
          </a:bodyPr>
          <a:lstStyle/>
          <a:p>
            <a:pPr algn="l"/>
            <a:r>
              <a:rPr lang="en-US" sz="2400" dirty="0" err="1" smtClean="0">
                <a:latin typeface="Times New Roman" pitchFamily="18" charset="0"/>
                <a:cs typeface="Times New Roman" pitchFamily="18" charset="0"/>
              </a:rPr>
              <a:t>Fremon</a:t>
            </a:r>
            <a:r>
              <a:rPr lang="en-US" sz="2400" dirty="0" smtClean="0">
                <a:latin typeface="Times New Roman" pitchFamily="18" charset="0"/>
                <a:cs typeface="Times New Roman" pitchFamily="18" charset="0"/>
              </a:rPr>
              <a:t>, D. K. (2000). </a:t>
            </a:r>
            <a:r>
              <a:rPr lang="en-US" sz="2400" i="1" dirty="0" smtClean="0">
                <a:latin typeface="Times New Roman" pitchFamily="18" charset="0"/>
                <a:cs typeface="Times New Roman" pitchFamily="18" charset="0"/>
              </a:rPr>
              <a:t>The Jim Crow laws and racism in 	</a:t>
            </a:r>
            <a:r>
              <a:rPr lang="en-US" sz="2400" i="1" dirty="0" err="1" smtClean="0">
                <a:latin typeface="Times New Roman" pitchFamily="18" charset="0"/>
                <a:cs typeface="Times New Roman" pitchFamily="18" charset="0"/>
              </a:rPr>
              <a:t>Americanhistory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Enslow</a:t>
            </a:r>
            <a:r>
              <a:rPr lang="en-US" sz="2400" dirty="0" smtClean="0">
                <a:latin typeface="Times New Roman" pitchFamily="18" charset="0"/>
                <a:cs typeface="Times New Roman" pitchFamily="18" charset="0"/>
              </a:rPr>
              <a:t> Publishers.</a:t>
            </a:r>
          </a:p>
          <a:p>
            <a:pPr algn="l"/>
            <a:r>
              <a:rPr lang="en-US" sz="2400" dirty="0" smtClean="0">
                <a:latin typeface="Times New Roman" pitchFamily="18" charset="0"/>
                <a:cs typeface="Times New Roman" pitchFamily="18" charset="0"/>
              </a:rPr>
              <a:t>King, M. L. (1985). </a:t>
            </a:r>
            <a:r>
              <a:rPr lang="en-US" sz="2400" i="1" dirty="0" smtClean="0">
                <a:latin typeface="Times New Roman" pitchFamily="18" charset="0"/>
                <a:cs typeface="Times New Roman" pitchFamily="18" charset="0"/>
              </a:rPr>
              <a:t>The Words of Martin Luther King</a:t>
            </a:r>
            <a:r>
              <a:rPr lang="en-US" sz="2400" dirty="0" smtClean="0">
                <a:latin typeface="Times New Roman" pitchFamily="18" charset="0"/>
                <a:cs typeface="Times New Roman" pitchFamily="18" charset="0"/>
              </a:rPr>
              <a:t>. Fount 	Paperbacks</a:t>
            </a:r>
            <a:endParaRPr lang="en-US" sz="1200" dirty="0" smtClean="0">
              <a:latin typeface="Times New Roman" pitchFamily="18" charset="0"/>
              <a:cs typeface="Times New Roman" pitchFamily="18" charset="0"/>
            </a:endParaRPr>
          </a:p>
          <a:p>
            <a:pPr algn="l"/>
            <a:r>
              <a:rPr lang="en-US" sz="2400" dirty="0" smtClean="0">
                <a:latin typeface="Times New Roman" pitchFamily="18" charset="0"/>
                <a:cs typeface="Times New Roman" pitchFamily="18" charset="0"/>
              </a:rPr>
              <a:t>Jackson, T. F. (2013). </a:t>
            </a:r>
            <a:r>
              <a:rPr lang="en-US" sz="2400" i="1" dirty="0" smtClean="0">
                <a:latin typeface="Times New Roman" pitchFamily="18" charset="0"/>
                <a:cs typeface="Times New Roman" pitchFamily="18" charset="0"/>
              </a:rPr>
              <a:t>From civil rights to human rights: Martin 	Luther King, Jr., and the struggle for economic justice</a:t>
            </a:r>
            <a:r>
              <a:rPr lang="en-US" sz="2400" dirty="0" smtClean="0">
                <a:latin typeface="Times New Roman" pitchFamily="18" charset="0"/>
                <a:cs typeface="Times New Roman" pitchFamily="18" charset="0"/>
              </a:rPr>
              <a:t>. 	University of Pennsylvania Press.</a:t>
            </a:r>
          </a:p>
        </p:txBody>
      </p:sp>
    </p:spTree>
  </p:cSld>
  <p:clrMapOvr>
    <a:masterClrMapping/>
  </p:clrMapOvr>
</p:sld>
</file>

<file path=ppt/theme/theme1.xml><?xml version="1.0" encoding="utf-8"?>
<a:theme xmlns:a="http://schemas.openxmlformats.org/drawingml/2006/main" name="TF56488565">
  <a:themeElements>
    <a:clrScheme name="Custom 12">
      <a:dk1>
        <a:srgbClr val="00BBBB"/>
      </a:dk1>
      <a:lt1>
        <a:srgbClr val="000000"/>
      </a:lt1>
      <a:dk2>
        <a:srgbClr val="999999"/>
      </a:dk2>
      <a:lt2>
        <a:srgbClr val="FFFFFF"/>
      </a:lt2>
      <a:accent1>
        <a:srgbClr val="004448"/>
      </a:accent1>
      <a:accent2>
        <a:srgbClr val="482845"/>
      </a:accent2>
      <a:accent3>
        <a:srgbClr val="7A0000"/>
      </a:accent3>
      <a:accent4>
        <a:srgbClr val="969959"/>
      </a:accent4>
      <a:accent5>
        <a:srgbClr val="225B5F"/>
      </a:accent5>
      <a:accent6>
        <a:srgbClr val="3D8C41"/>
      </a:accent6>
      <a:hlink>
        <a:srgbClr val="7F7F7F"/>
      </a:hlink>
      <a:folHlink>
        <a:srgbClr val="7F7F7F"/>
      </a:folHlink>
    </a:clrScheme>
    <a:fontScheme name="Custom 13">
      <a:majorFont>
        <a:latin typeface="Gill Sans M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tx2"/>
          </a:solid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56488565_Futuristic pitch deck_AAS_v4" id="{81C854B4-8588-4171-B50E-9B042741D072}" vid="{97BC3161-E59E-4E12-8009-4336211748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TF56488565</Template>
  <TotalTime>269</TotalTime>
  <Words>1221</Words>
  <Application>Microsoft Office PowerPoint</Application>
  <PresentationFormat>On-screen Show (4:3)</PresentationFormat>
  <Paragraphs>71</Paragraphs>
  <Slides>10</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Arial</vt:lpstr>
      <vt:lpstr>Calibri</vt:lpstr>
      <vt:lpstr>Courier New</vt:lpstr>
      <vt:lpstr>Gill Sans MT</vt:lpstr>
      <vt:lpstr>Segoe UI</vt:lpstr>
      <vt:lpstr>Segoe UI Light</vt:lpstr>
      <vt:lpstr>Segoe UI Semibold</vt:lpstr>
      <vt:lpstr>Tahoma</vt:lpstr>
      <vt:lpstr>Times New Roman</vt:lpstr>
      <vt:lpstr>Wingdings</vt:lpstr>
      <vt:lpstr>TF56488565</vt:lpstr>
      <vt:lpstr>The Civil Rights Movement.</vt:lpstr>
      <vt:lpstr>Impact on Civil Rights Movement.</vt:lpstr>
      <vt:lpstr>Impact on Civil Rights Movement.</vt:lpstr>
      <vt:lpstr>Impact on Civil Rights Movement.</vt:lpstr>
      <vt:lpstr>Impact on Civil Rights Movement</vt:lpstr>
      <vt:lpstr>Perception on National or Global Stage</vt:lpstr>
      <vt:lpstr>Perception on National or Global Stage</vt:lpstr>
      <vt:lpstr> US influence as a Superpower</vt:lpstr>
      <vt:lpstr>Progressive Impact of the Movement</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
  <cp:lastModifiedBy>User</cp:lastModifiedBy>
  <cp:revision>32</cp:revision>
  <dcterms:created xsi:type="dcterms:W3CDTF">2019-09-17T12:00:09Z</dcterms:created>
  <dcterms:modified xsi:type="dcterms:W3CDTF">2019-09-17T17:55:37Z</dcterms:modified>
</cp:coreProperties>
</file>